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79"/>
  </p:notesMasterIdLst>
  <p:handoutMasterIdLst>
    <p:handoutMasterId r:id="rId80"/>
  </p:handoutMasterIdLst>
  <p:sldIdLst>
    <p:sldId id="2147479184" r:id="rId5"/>
    <p:sldId id="2147479193" r:id="rId6"/>
    <p:sldId id="2147479195" r:id="rId7"/>
    <p:sldId id="2147479196" r:id="rId8"/>
    <p:sldId id="2147479197" r:id="rId9"/>
    <p:sldId id="2147479224" r:id="rId10"/>
    <p:sldId id="2147479199" r:id="rId11"/>
    <p:sldId id="2147479200" r:id="rId12"/>
    <p:sldId id="2147479201" r:id="rId13"/>
    <p:sldId id="2147479232" r:id="rId14"/>
    <p:sldId id="2147479202" r:id="rId15"/>
    <p:sldId id="2147479230" r:id="rId16"/>
    <p:sldId id="2147479233" r:id="rId17"/>
    <p:sldId id="2147479234" r:id="rId18"/>
    <p:sldId id="2147479203" r:id="rId19"/>
    <p:sldId id="2147479235" r:id="rId20"/>
    <p:sldId id="2147479219" r:id="rId21"/>
    <p:sldId id="2147479236" r:id="rId22"/>
    <p:sldId id="2147479237" r:id="rId23"/>
    <p:sldId id="2147479238" r:id="rId24"/>
    <p:sldId id="2147479204" r:id="rId25"/>
    <p:sldId id="2147479225" r:id="rId26"/>
    <p:sldId id="2147479209" r:id="rId27"/>
    <p:sldId id="2147479210" r:id="rId28"/>
    <p:sldId id="2147479242" r:id="rId29"/>
    <p:sldId id="2147479243" r:id="rId30"/>
    <p:sldId id="2147479244" r:id="rId31"/>
    <p:sldId id="2147479245" r:id="rId32"/>
    <p:sldId id="2147479253" r:id="rId33"/>
    <p:sldId id="2147479254" r:id="rId34"/>
    <p:sldId id="2147479255" r:id="rId35"/>
    <p:sldId id="2147479246" r:id="rId36"/>
    <p:sldId id="2147479265" r:id="rId37"/>
    <p:sldId id="2147479264" r:id="rId38"/>
    <p:sldId id="2147479247" r:id="rId39"/>
    <p:sldId id="2147479205" r:id="rId40"/>
    <p:sldId id="2147479239" r:id="rId41"/>
    <p:sldId id="2147479240" r:id="rId42"/>
    <p:sldId id="2147479220" r:id="rId43"/>
    <p:sldId id="2147479226" r:id="rId44"/>
    <p:sldId id="2147479211" r:id="rId45"/>
    <p:sldId id="2147479212" r:id="rId46"/>
    <p:sldId id="2147479257" r:id="rId47"/>
    <p:sldId id="2147479256" r:id="rId48"/>
    <p:sldId id="2147479266" r:id="rId49"/>
    <p:sldId id="2147479267" r:id="rId50"/>
    <p:sldId id="2147479260" r:id="rId51"/>
    <p:sldId id="2147479261" r:id="rId52"/>
    <p:sldId id="2147479262" r:id="rId53"/>
    <p:sldId id="2147479206" r:id="rId54"/>
    <p:sldId id="2147479221" r:id="rId55"/>
    <p:sldId id="2147479227" r:id="rId56"/>
    <p:sldId id="2147479213" r:id="rId57"/>
    <p:sldId id="2147479214" r:id="rId58"/>
    <p:sldId id="2147479248" r:id="rId59"/>
    <p:sldId id="2147479249" r:id="rId60"/>
    <p:sldId id="2147479263" r:id="rId61"/>
    <p:sldId id="2147479207" r:id="rId62"/>
    <p:sldId id="2147479222" r:id="rId63"/>
    <p:sldId id="2147479228" r:id="rId64"/>
    <p:sldId id="2147479215" r:id="rId65"/>
    <p:sldId id="2147479216" r:id="rId66"/>
    <p:sldId id="2147479250" r:id="rId67"/>
    <p:sldId id="2147479251" r:id="rId68"/>
    <p:sldId id="2147479208" r:id="rId69"/>
    <p:sldId id="2147479223" r:id="rId70"/>
    <p:sldId id="2147479229" r:id="rId71"/>
    <p:sldId id="2147479217" r:id="rId72"/>
    <p:sldId id="2147479218" r:id="rId73"/>
    <p:sldId id="2147479252" r:id="rId74"/>
    <p:sldId id="2147479268" r:id="rId75"/>
    <p:sldId id="2147479258" r:id="rId76"/>
    <p:sldId id="2147479259" r:id="rId77"/>
    <p:sldId id="214747923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6339" autoAdjust="0"/>
  </p:normalViewPr>
  <p:slideViewPr>
    <p:cSldViewPr snapToGrid="0">
      <p:cViewPr varScale="1">
        <p:scale>
          <a:sx n="63" d="100"/>
          <a:sy n="63" d="100"/>
        </p:scale>
        <p:origin x="1108"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2/26/2025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3.024"/>
    </inkml:context>
    <inkml:brush xml:id="br0">
      <inkml:brushProperty name="width" value="0.35" units="cm"/>
      <inkml:brushProperty name="height" value="0.35" units="cm"/>
      <inkml:brushProperty name="color" value="#FFFFFF"/>
    </inkml:brush>
  </inkml:definitions>
  <inkml:trace contextRef="#ctx0" brushRef="#br0">138 257 24575,'0'-5'0,"0"-6"0,0-6 0,-5 0 0,-1-3 0,-5 4 0,0-2 0,-4 3 0,-3-6 0,1-4 0,-1 2 0,2 1 0,4-1 0,4 8 0,8 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4.073"/>
    </inkml:context>
    <inkml:brush xml:id="br0">
      <inkml:brushProperty name="width" value="0.35" units="cm"/>
      <inkml:brushProperty name="height" value="0.35" units="cm"/>
      <inkml:brushProperty name="color" value="#FFFFFF"/>
    </inkml:brush>
  </inkml:definitions>
  <inkml:trace contextRef="#ctx0" brushRef="#br0">1111 18 24575,'329'0'0,"-301"-3"0,-21-1 0,-20 0 0,-27 0 0,0 2 0,0 2 0,-72 9 0,48-4 0,-232 36 0,279-38 0,-73 17 0,-29 3 0,1 2 0,79-15 0,-41 5 0,-67 4 0,4-8 0,106-8-682,-42-1-1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4.92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8.766"/>
    </inkml:context>
    <inkml:brush xml:id="br0">
      <inkml:brushProperty name="width" value="0.35" units="cm"/>
      <inkml:brushProperty name="height" value="0.35" units="cm"/>
      <inkml:brushProperty name="color" value="#FFFFFF"/>
    </inkml:brush>
  </inkml:definitions>
  <inkml:trace contextRef="#ctx0" brushRef="#br0">1160 0 24575,'-1159'0'-1365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33.485"/>
    </inkml:context>
    <inkml:brush xml:id="br0">
      <inkml:brushProperty name="width" value="0.35" units="cm"/>
      <inkml:brushProperty name="height" value="0.35" units="cm"/>
      <inkml:brushProperty name="color" value="#FFFFFF"/>
    </inkml:brush>
  </inkml:definitions>
  <inkml:trace contextRef="#ctx0" brushRef="#br0">1070 1 24575,'-1018'0'0,"1009"0"-341,0 0 0,0 1-1,-16 3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15.738"/>
    </inkml:context>
    <inkml:brush xml:id="br0">
      <inkml:brushProperty name="width" value="0.35" units="cm"/>
      <inkml:brushProperty name="height" value="0.35" units="cm"/>
      <inkml:brushProperty name="color" value="#FFFFFF"/>
    </inkml:brush>
  </inkml:definitions>
  <inkml:trace contextRef="#ctx0" brushRef="#br0">0 48 24575,'28'-7'0,"-16"2"0,0 2 0,0 0 0,0 0 0,1 2 0,-1-1 0,1 1 0,-1 1 0,1 0 0,-1 1 0,16 3 0,9 3 0,-1-2 0,1-1 0,0-2 0,0-1 0,47-6 0,-28-2 0,-29 3 0,30-1 0,112-12 0,-140 12 0,-19 4 0,1 0 0,-1 0 0,0 1 0,1 0 0,-1 1 0,0 0 0,1 1 0,-1 0 0,14 4 0,-24-4 0,0 1 0,0-1 0,0 0 0,-1 0 0,1 0 0,0 0 0,-1 1 0,0-1 0,1 0 0,-1 0 0,0 0 0,-2 3 0,1 2 0,-8 27 0,2 1 0,1 0 0,-2 36 0,1 110 0,-4 34 0,4-143 0,3 1 0,7 119 0,2-160 0,8 31 0,2 8 0,-6-13 0,0 75 0,-8-118 0,0-3 0,-1 1 0,2 0 0,-1-1 0,2 1 0,0 0 0,0-1 0,1 0 0,1 1 0,7 17 0,-10-29 0,-1 0 0,0-1 0,1 1 0,-1 0 0,0 0 0,1-1 0,-1 1 0,0 0 0,0 0 0,0-1 0,1 1 0,-1 0 0,0 0 0,0 0 0,0 0 0,0-1 0,-1 3 0,1-3 0,0 0 0,-1 1 0,1-1 0,0 0 0,-1 1 0,1-1 0,0 0 0,-1 0 0,1 1 0,-1-1 0,1 0 0,0 0 0,-1 0 0,1 0 0,-1 1 0,1-1 0,0 0 0,-1 0 0,1 0 0,-1 0 0,1 0 0,-1 0 0,0 0 0,-35-9 0,21 4 0,-451-74 0,385 67 0,-97-11 0,173 23 0,1 0 0,-1 1 0,1-1 0,-1 1 0,1 0 0,-1 1 0,1-1 0,0 1 0,0-1 0,-1 1 0,1 0 0,0 1 0,1-1 0,-6 5 0,-17 9 0,26-16 0,-1 0 0,1 0 0,0-1 0,-1 1 0,1 0 0,0 0 0,-1-1 0,1 1 0,0 0 0,-1-1 0,1 1 0,0 0 0,0-1 0,-1 1 0,1 0 0,0-1 0,0 1 0,0-1 0,0 1 0,-1 0 0,1-1 0,0 1 0,0-1 0,0 1 0,0-1 0,0 1 0,0 0 0,0-1 0,0 1 0,0-1 0,0 1 0,0-1 0,1 1 0,-2-20 0,23-197 0,-15 162 0,5-45 0,27-348 0,-42 381 0,0 45 0,2 0 0,3-40 0,1 42 0,-3 8 0,2 0 0,0 0 0,0 1 0,1-1 0,5-13 0,-7 24 0,0 0 0,-1 0 0,1 0 0,0 0 0,0 1 0,0-1 0,0 0 0,0 0 0,0 1 0,0-1 0,0 0 0,0 1 0,1-1 0,-1 1 0,0 0 0,0-1 0,0 1 0,1 0 0,-1 0 0,0-1 0,0 1 0,1 0 0,-1 0 0,0 0 0,0 1 0,1-1 0,-1 0 0,0 0 0,2 2 0,43 13 0,-35-10 0,156 66 0,-136-55 0,-1 2 0,-1 0 0,34 29 0,-56-41 0,-1 1 0,0-1 0,-1 1 0,0 1 0,0-1 0,0 1 0,-1-1 0,0 1 0,-1 1 0,1-1 0,-2 0 0,1 1 0,-1-1 0,0 1 0,-1 0 0,0 13 0,0 9 0,-1 1 0,-2 0 0,-8 38 0,-4 6 0,-31 98 0,-40 72 0,66-192 0,19-53 0,-1 0 0,1 1 0,0-1 0,-1 0 0,1 0 0,-1 0 0,0 0 0,1 1 0,-1-1 0,0 0 0,0 0 0,0 0 0,1-1 0,-1 1 0,-2 2 0,2-3 0,1 0 0,0 0 0,-1 0 0,1 0 0,-1 0 0,1 0 0,-1 0 0,1 0 0,-1-1 0,1 1 0,0 0 0,-1 0 0,1 0 0,-1 0 0,1 0 0,0-1 0,-1 1 0,1 0 0,0 0 0,-1-1 0,1 1 0,0 0 0,-1-1 0,1 1 0,0 0 0,0-1 0,-1 1 0,1 0 0,0-1 0,-3-3 0,1 0 0,0-1 0,1 1 0,-1-1 0,1 1 0,-2-9 0,-25-239 0,19 154 0,-6-151-1365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4.483"/>
    </inkml:context>
    <inkml:brush xml:id="br0">
      <inkml:brushProperty name="width" value="0.35" units="cm"/>
      <inkml:brushProperty name="height" value="0.35" units="cm"/>
      <inkml:brushProperty name="color" value="#FFFFFF"/>
    </inkml:brush>
  </inkml:definitions>
  <inkml:trace contextRef="#ctx0" brushRef="#br0">1029 1420 24575,'-422'128'0,"287"-86"0,119-39 0,0 0 0,1-1 0,-1-1 0,0-1 0,-29-2 0,-2 0 0,24 3 0,16 0 0,1 0 0,0-1 0,-1 0 0,1 0 0,0 0 0,0-1 0,-1 0 0,1 0 0,0-1 0,-8-2 0,13 2 0,-1 1 0,1 0 0,0-1 0,0 1 0,-1 0 0,1-1 0,0 0 0,0 1 0,1-1 0,-1 1 0,0-1 0,0 0 0,1 0 0,-1 1 0,1-3 0,-6-33 0,5 19 0,-5-32 0,2 0 0,2 0 0,7-65 0,-4-213 0,-3 280 0,-3 1 0,-2 0 0,-23-85 0,21 92 0,1 0 0,3-1 0,1 0 0,2 0 0,4-65 0,-1 101 0,0-1 0,0 0 0,0 1 0,0-1 0,1 1 0,0-1 0,0 1 0,1 0 0,-1 0 0,1 0 0,0 0 0,1 0 0,5-6 0,7-11 0,-9 12 0,-6 7 0,1 0 0,0 0 0,0 0 0,0 0 0,1 0 0,-1 1 0,1-1 0,-1 1 0,1-1 0,0 1 0,0 0 0,0 0 0,0 0 0,0 1 0,0-1 0,1 1 0,-1-1 0,0 1 0,6-1 0,11-1 0,-1 1 0,1 1 0,25 1 0,-29 1 0,0-1 0,0-1 0,0 0 0,0-1 0,30-8 0,-43 9 0,0 0 0,0-1 0,0 1 0,0-1 0,0 1 0,-1-1 0,1 0 0,-1 0 0,1 0 0,-1-1 0,0 1 0,0 0 0,0-1 0,0 0 0,0 1 0,-1-1 0,1 0 0,1-3 0,10-16 0,-11 19 0,0 1 0,1-1 0,-1 1 0,1 0 0,-1 0 0,1 0 0,0 0 0,0 1 0,0-1 0,0 1 0,0-1 0,1 1 0,-1 0 0,0 0 0,1 1 0,5-1 0,8-1 0,0 1 0,19 2 0,-15 0 0,14-3 0,0-2 0,0-1 0,57-17 0,-65 11 0,-21 8 0,-1 0 0,1 1 0,0 0 0,0 0 0,8-2 0,-13 4 0,1 0 0,-1 0 0,0 0 0,0 0 0,0 0 0,1 0 0,-1 0 0,0 0 0,0 1 0,0-1 0,1 0 0,-1 1 0,0-1 0,0 1 0,0-1 0,0 1 0,0 0 0,0-1 0,0 1 0,0 0 0,0 0 0,-1 0 0,1-1 0,0 1 0,0 0 0,-1 0 0,1 0 0,0 0 0,-1 1 0,1-1 0,-1 0 0,1 1 0,3 10 0,-1 1 0,0-1 0,2 20 0,-4-21 0,1 1 0,0-1 0,0 0 0,2 0 0,5 15 0,21 29 0,37 53 0,29 52 0,-89-142 0,-1 0 0,0 0 0,-2 0 0,5 33 0,4 21 0,27 110 0,-37-156 0,-1-1 0,-1 1 0,-1 0 0,-1 0 0,-5 31 0,4-45 0,-1 0 0,0-1 0,0 1 0,-1-1 0,-10 19 0,11-25 0,0-1 0,0 0 0,0 1 0,0-1 0,-1 0 0,0-1 0,1 1 0,-1-1 0,-1 1 0,1-1 0,0 0 0,-1-1 0,0 1 0,0-1 0,-7 3 0,3-2 0,-1 1 0,1 1 0,-16 10 0,20-11 0,-1 0 0,1-1 0,-1 0 0,0 0 0,0 0 0,0-1 0,0 0 0,-1 0 0,1 0 0,-1-1 0,1 0 0,-8 0 0,-147-3 0,157 2 0,1-1 0,0 0 0,0 0 0,0 0 0,0 0 0,0 0 0,0-1 0,1 1 0,-1-1 0,0 0 0,1 0 0,-1 0 0,1 0 0,-1 0 0,1 0 0,0-1 0,0 1 0,0-1 0,1 0 0,-1 1 0,0-1 0,-1-5 0,-3-7 0,0-1 0,0 0 0,-2-18 0,4 18 0,-4-20 0,2 0 0,1 0 0,2-1 0,2-55 0,-7-35 0,8 116 0,0 0 0,1 0 0,3-17 0,-2 23 0,-1 0 0,1 0 0,0 1 0,0-1 0,1 1 0,-1-1 0,1 1 0,0 0 0,0 0 0,5-4 0,-4 4 0,0 0 0,1 1 0,0 0 0,0 0 0,0 0 0,0 1 0,0 0 0,1 0 0,-1 0 0,1 0 0,-1 1 0,1 0 0,-1 0 0,1 1 0,0-1 0,0 1 0,-1 1 0,1-1 0,0 1 0,-1 0 0,8 2 0,-10-2 0,1 1 0,-1 0 0,1 0 0,-1 0 0,0 1 0,0-1 0,0 1 0,0-1 0,0 1 0,0 0 0,-1 0 0,0 1 0,1-1 0,2 6 0,3 6 0,12 31 0,-20-45 0,7 18 0,-2 0 0,0 0 0,-1 0 0,2 31 0,-3 80 0,-3-87 0,-1-40 0,1 1 0,-1-1 0,1 0 0,-1 0 0,0 0 0,0 0 0,-1 0 0,1 0 0,-1-1 0,1 1 0,-1 0 0,0-1 0,-3 4 0,-32 32 0,23-26 0,-39 35 0,-2-2 0,-3-3 0,-64 36 0,59-40 0,63-37 0,-1-1 0,0 1 0,1-1 0,-1 1 0,0-1 0,1 1 0,-1-1 0,0 0 0,0 1 0,1-1 0,-1 0 0,0 1 0,0-1 0,1 0 0,-1 0 0,0 0 0,0 0 0,0 0 0,0 0 0,1 0 0,-1 0 0,0 0 0,0 0 0,0-1 0,1 1 0,-1 0 0,0-1 0,0 1 0,1 0 0,-2-1 0,0-1 0,1 0 0,0 1 0,0-1 0,0 0 0,0 1 0,0-1 0,0 0 0,1 0 0,-1 0 0,0 0 0,1 0 0,-1-2 0,0-8 0,0 0 0,0 1 0,2-16 0,37-205 0,-6 48 0,-28 78 0,-5 85 0,1 0 0,1 0 0,1 0 0,1 0 0,0 0 0,10-28 0,7-9 0,22-55 0,-38 106 0,0 0 0,0 0 0,0 1 0,0-1 0,1 1 0,0 0 0,9-7 0,-25 47 0,-2-13 0,0 0 0,-2-1 0,0 0 0,-2-2 0,0 0 0,-20 16 0,-16 19 0,-77 85 0,111-113 0,15-20 0,0 1 0,0 0 0,-1-1 0,0 0 0,-9 7 0,12-10 0,0-1 0,0 1 0,0-1 0,0 0 0,0 1 0,0-1 0,0 0 0,-1 0 0,1-1 0,0 1 0,-1 0 0,-3 0 0,5-2 0,-1 1 0,0 0 0,0-1 0,0 0 0,1 1 0,-1-1 0,0 0 0,1 0 0,-1 0 0,0 0 0,1 0 0,-1-1 0,1 1 0,0 0 0,-1-1 0,1 1 0,-2-3 0,-3-5 0,1 0 0,0-1 0,0 0 0,1 0 0,0 0 0,0 0 0,1-1 0,-3-19 0,-4-13 0,-28-67 0,-10-39 0,45 123 0,3 23 0,0-1 0,0 0 0,-1 0 0,1 1 0,-1-1 0,-3-6 0,4 8 0,-1 1 0,0 0 0,1 0 0,-1 0 0,0 0 0,0 0 0,0 0 0,0 1 0,0-1 0,0 0 0,0 0 0,0 1 0,-1-1 0,1 0 0,0 1 0,0 0 0,-1-1 0,1 1 0,0-1 0,0 1 0,-1 0 0,1 0 0,0 0 0,-2 0 0,-7-1 0,1 1 0,0 0 0,-1 0 0,1 1 0,-14 3 0,20-3 0,1 0 0,0 0 0,-1 0 0,1 0 0,0 0 0,-1 0 0,1 1 0,0-1 0,0 1 0,0 0 0,0-1 0,1 1 0,-1 0 0,0 0 0,1 0 0,-1 0 0,1 1 0,0-1 0,0 0 0,0 1 0,0-1 0,0 0 0,0 1 0,0 3 0,-16 73 0,7-48-1365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6.27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8.67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8.81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35.103"/>
    </inkml:context>
    <inkml:brush xml:id="br0">
      <inkml:brushProperty name="width" value="0.35" units="cm"/>
      <inkml:brushProperty name="height" value="0.35" units="cm"/>
      <inkml:brushProperty name="color" value="#FFFFFF"/>
    </inkml:brush>
  </inkml:definitions>
  <inkml:trace contextRef="#ctx0" brushRef="#br0">909 1373 24575,'6'26'0,"-1"0"0,-2 1 0,0-1 0,-2 38 0,-1-60 0,0-3 0,0 0 0,1 0 0,-1 1 0,0-1 0,0 0 0,-1 0 0,1 1 0,0-1 0,0 0 0,0 0 0,-1 0 0,1 1 0,-1-1 0,1 0 0,-1 0 0,1 0 0,-1 0 0,0 0 0,0 0 0,-1 2 0,1-3 0,0 0 0,1 0 0,-1-1 0,0 1 0,0 0 0,0 0 0,1-1 0,-1 1 0,0 0 0,0-1 0,1 1 0,-1 0 0,0-1 0,1 1 0,-1-1 0,0 1 0,1-1 0,-1 0 0,1 1 0,-1-1 0,1 0 0,-1 1 0,1-1 0,-1 0 0,1 1 0,0-1 0,-1 0 0,1 0 0,0 0 0,-1-1 0,-4-9 0,1 0 0,0 0 0,0-1 0,1 0 0,1 0 0,0 0 0,0 0 0,1 0 0,1-18 0,3-11 0,12-60 0,-1 10 0,20-241 0,-30 301 0,26-235 0,-23 187 0,10-190 0,-16 202 0,-2-61 0,1 127 0,0 1 0,0-1 0,0 1 0,0-1 0,0 0 0,0 1 0,0-1 0,-1 1 0,1-1 0,0 1 0,0-1 0,0 1 0,-1-1 0,1 1 0,0-1 0,-1 1 0,1-1 0,0 1 0,-1-1 0,1 1 0,-1 0 0,1-1 0,0 1 0,-1 0 0,1-1 0,-1 1 0,1 0 0,-1-1 0,1 1 0,-1 0 0,1 0 0,-1 0 0,0 0 0,1-1 0,-1 1 0,1 0 0,-1 0 0,1 0 0,-1 0 0,1 0 0,-1 0 0,0 1 0,1-1 0,-1 0 0,1 0 0,-1 0 0,-33 16 0,12-6 0,-8-3 0,-1-2 0,1-2 0,-1 0 0,0-2 0,0-2 0,0-1 0,-39-6 0,47 4 0,-19-3 0,-82-2 0,39 8 0,-69 2 0,154-1 0,-6 1 0,-1-1 0,1 1 0,0 0 0,1 0 0,-1 0 0,-8 4 0,13-4 0,-1 0 0,1 0 0,-1 0 0,1 0 0,0 0 0,0 0 0,-1 0 0,1 1 0,0-1 0,0 0 0,0 1 0,0-1 0,1 1 0,-1-1 0,0 1 0,0-1 0,1 1 0,-1 0 0,1-1 0,0 1 0,-1 0 0,1 0 0,0-1 0,0 1 0,1 3 0,1 99 0,1-40 0,-10 119 0,-18-55 0,7-49 0,-11 109 0,21-129 0,-19 90 0,9-57 0,14-72 0,2-11 0,0 0 0,0 1 0,1-1 0,0 1 0,1-1 0,0 1 0,0-1 0,1 1 0,1-1 0,2 10 0,12 42 0,-10-33 0,19 48 0,-22-71 0,0 0 0,1 1 0,-1-1 0,1-1 0,7 8 0,6 8 0,-15-19 0,-1 1 0,1-1 0,0 0 0,-1 1 0,1-1 0,0 0 0,0 0 0,0 0 0,0 0 0,0 0 0,0 0 0,0-1 0,0 1 0,1-1 0,-1 0 0,4 1 0,40-2 0,-31 0 0,5-2 0,0-2 0,0 1 0,0-2 0,-1-1 0,0 0 0,28-16 0,9-6 0,-54 28 0,-1-1 0,1 1 0,0 0 0,-1-1 0,1 1 0,-1-1 0,1 0 0,-1 1 0,0-1 0,0 0 0,0 0 0,0 0 0,0 0 0,0 0 0,0 0 0,-1 0 0,1 0 0,0-4 0,0-5 0,0 0 0,-1-18 0,0 3 0,15-312 0,-15-160 0,0 497 0,1-1 0,-1 0 0,0 1 0,1-1 0,-1 1 0,1-1 0,0 1 0,0 0 0,-1-1 0,1 1 0,0 0 0,0-1 0,0 1 0,0 0 0,0 0 0,1 0 0,-1 0 0,0 0 0,1 0 0,-1 0 0,0 0 0,1 1 0,-1-1 0,1 0 0,-1 1 0,1-1 0,-1 1 0,1 0 0,-1-1 0,1 1 0,2 0 0,5-1 0,1 0 0,0 0 0,18 2 0,-4 3 0,1 0 0,-1 1 0,-1 2 0,1 0 0,-1 2 0,0 0 0,-1 2 0,25 14 0,-42-21 0,0-1 0,0 1 0,0 0 0,-1 0 0,1 0 0,4 6 0,-9-9 0,1 0 0,-1 0 0,1-1 0,0 1 0,-1 0 0,1 0 0,-1 0 0,0-1 0,1 1 0,-1 0 0,0 0 0,1 0 0,-1 0 0,0 0 0,0 0 0,0 0 0,0 0 0,0 0 0,0 0 0,0 0 0,0 0 0,0-1 0,-1 1 0,1 0 0,0 0 0,-1 0 0,1 0 0,0 0 0,-1 0 0,1 0 0,-1-1 0,1 1 0,-1 0 0,0 0 0,1-1 0,-1 1 0,0 0 0,1-1 0,-1 1 0,0-1 0,0 1 0,1-1 0,-1 1 0,0-1 0,0 0 0,0 1 0,0-1 0,-1 0 0,-16 8 170,13-5-361,-1 0-1,0-1 0,1 1 0,-1-1 0,0-1 0,0 1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4.729"/>
    </inkml:context>
    <inkml:brush xml:id="br0">
      <inkml:brushProperty name="width" value="0.35" units="cm"/>
      <inkml:brushProperty name="height" value="0.35" units="cm"/>
      <inkml:brushProperty name="color" value="#FFFFFF"/>
    </inkml:brush>
  </inkml:definitions>
  <inkml:trace contextRef="#ctx0" brushRef="#br0">629 3 24575,'12'6'0,"1"-1"0,1-1 0,-1 0 0,1-1 0,-1-1 0,21 2 0,85-3 0,-75-2 0,66 1 0,-110 0 0,0 0 0,0 0 0,0 0 0,-1 0 0,1-1 0,0 1 0,0 0 0,0 0 0,0 0 0,0 0 0,0 0 0,0 0 0,0 0 0,0 0 0,0 0 0,0 0 0,0 0 0,0 0 0,0 0 0,0 0 0,0 0 0,0 0 0,0 0 0,0 0 0,0 0 0,0 0 0,0-1 0,0 1 0,0 0 0,0 0 0,0 0 0,0 0 0,0 0 0,0 0 0,0 0 0,0 0 0,0 0 0,0 0 0,0 0 0,0 0 0,0 0 0,0 0 0,0 0 0,0 0 0,0 0 0,0-1 0,0 1 0,0 0 0,-11-5 0,-17-4 0,-38 1 0,1 3 0,-122 5 0,72 2 0,-427-2-1365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48:11.013"/>
    </inkml:context>
    <inkml:brush xml:id="br0">
      <inkml:brushProperty name="width" value="0.35" units="cm"/>
      <inkml:brushProperty name="height" value="0.35" units="cm"/>
      <inkml:brushProperty name="color" value="#FFFFFF"/>
    </inkml:brush>
  </inkml:definitions>
  <inkml:trace contextRef="#ctx0" brushRef="#br0">0 113 24575,'369'0'0,"-341"-1"0,-1-3 0,0 0 0,1-2 0,37-12 0,15-4 0,34-7 0,-69 19 0,-26 4 0,-1 2 0,1 1 0,20-2 0,25 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48:14.807"/>
    </inkml:context>
    <inkml:brush xml:id="br0">
      <inkml:brushProperty name="width" value="0.35" units="cm"/>
      <inkml:brushProperty name="height" value="0.35" units="cm"/>
      <inkml:brushProperty name="color" value="#FFFFFF"/>
    </inkml:brush>
  </inkml:definitions>
  <inkml:trace contextRef="#ctx0" brushRef="#br0">1 86 24575,'535'0'0,"-515"-1"0,0-1 0,0-2 0,0 0 0,37-13 0,-34 10 0,0 0 0,44-5 0,31-3 0,-60 8 0,60-2 0,-43 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6.734"/>
    </inkml:context>
    <inkml:brush xml:id="br0">
      <inkml:brushProperty name="width" value="0.35" units="cm"/>
      <inkml:brushProperty name="height" value="0.35" units="cm"/>
      <inkml:brushProperty name="color" value="#FFFFFF"/>
    </inkml:brush>
  </inkml:definitions>
  <inkml:trace contextRef="#ctx0" brushRef="#br0">1216 1 24575,'-1215'0'-1365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31.248"/>
    </inkml:context>
    <inkml:brush xml:id="br0">
      <inkml:brushProperty name="width" value="0.35" units="cm"/>
      <inkml:brushProperty name="height" value="0.35" units="cm"/>
      <inkml:brushProperty name="color" value="#FFFFFF"/>
    </inkml:brush>
  </inkml:definitions>
  <inkml:trace contextRef="#ctx0" brushRef="#br0">1074 87 24575,'-13'0'0,"-21"1"0,0-2 0,-1-1 0,1-1 0,-56-14 0,46 5 0,-1 2 0,-58-5 0,24 3 0,49 6 0,-53-3 0,59 9 0,-194 1 0,205 1 0,1 0 0,0 1 0,0 0 0,0 1 0,0 0 0,-12 7 0,-17 6 0,30-14-273,0 0 0,0-1 0,0 0 0,-14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2:54.672"/>
    </inkml:context>
    <inkml:brush xml:id="br0">
      <inkml:brushProperty name="width" value="0.35" units="cm"/>
      <inkml:brushProperty name="height" value="0.35" units="cm"/>
      <inkml:brushProperty name="color" value="#FFFFFF"/>
    </inkml:brush>
  </inkml:definitions>
  <inkml:trace contextRef="#ctx0" brushRef="#br0">946 1415 24575,'0'-87'0,"4"-1"0,19-110 0,29-72 0,-49 244 0,0 0 0,-1-1 0,-3-36 0,-14-81 0,11 113 0,-3-20 0,-5-42 0,12 80 0,0 1 0,0 0 0,2 0 0,-1 0 0,6-20 0,-3 20 0,-1 0 0,0-1 0,-1 1 0,0-1 0,-1 1 0,-1-1 0,0 0 0,0 1 0,-4-20 0,3 29 0,0 1 0,0 0 0,0 0 0,0 0 0,0 0 0,0 0 0,-1 0 0,1 1 0,-1-1 0,1 0 0,-1 1 0,0-1 0,0 1 0,1-1 0,-1 1 0,0 0 0,0 0 0,0 0 0,0 0 0,-1 0 0,1 0 0,0 1 0,0-1 0,-5 0 0,-5 0 0,0 0 0,0 1 0,-21 2 0,3 0 0,-13-1 0,-1-3 0,1-2 0,-82-16 0,104 15 0,0 2 0,0 0 0,-1 1 0,1 1 0,0 2 0,0 0 0,-1 1 0,-25 6 0,-41 8 0,64-14 0,0 2 0,0 1 0,1 2 0,-1 0 0,-32 15 0,49-18 0,0 1 0,1-1 0,0 2 0,0-1 0,0 1 0,0 0 0,1 0 0,0 0 0,0 1 0,-5 10 0,4-6 0,0 0 0,1 0 0,1 1 0,0-1 0,0 1 0,-2 14 0,-1 38 0,1 79 0,5-130 0,1 366 0,0-193 0,1-173 0,1 0 0,0 1 0,6 21 0,2 8 0,-5-25 0,1 1 0,0-1 0,2 0 0,0 0 0,0-1 0,21 29 0,-23-38 0,1-1 0,0 0 0,1-1 0,-1 1 0,1-1 0,0-1 0,1 1 0,-1-1 0,1-1 0,13 5 0,-3-3 0,0 0 0,1-2 0,-1-1 0,1 0 0,0-1 0,0-1 0,25-2 0,-32 0 0,-1 0 0,1 0 0,0-1 0,-1-1 0,1 0 0,-1-1 0,0 0 0,0-1 0,0 0 0,-1-1 0,0 0 0,0-1 0,0 0 0,-1-1 0,0 0 0,0-1 0,-1 0 0,0 0 0,-1-1 0,0 0 0,-1 0 0,0-1 0,10-19 0,29-86 0,-19 46 0,-2 3 0,-2-1 0,-4-2 0,-3 0 0,14-143 0,-27 170 0,-5-69 0,1 109 0,0 0 0,0 0 0,0 0 0,0 1 0,-1-1 0,1 0 0,-1 0 0,1 1 0,-1-1 0,0 1 0,0-1 0,0 1 0,-1 0 0,1 0 0,0 0 0,-1 0 0,0 0 0,1 1 0,-1-1 0,-4-1 0,-8-4 0,0 1 0,-24-7 0,4 3 0,-1 1 0,0 3 0,0 0 0,-1 3 0,-66 1 0,80 3 0,0 1 0,0 2 0,0 0 0,1 1 0,0 1 0,0 2 0,0 0 0,1 1 0,0 1 0,-27 17 0,33-16 0,1 1 0,0 0 0,1 1 0,0 0 0,1 1 0,1 0 0,0 1 0,-10 19 0,13-21 0,1 0 0,1 1 0,0 0 0,1 1 0,0-1 0,1 1 0,1 0 0,0 0 0,1 0 0,0 18 0,3-24 0,0 0 0,1 0 0,-1-1 0,2 1 0,-1 0 0,1-1 0,1 0 0,5 11 0,6 8 0,20 26 0,-23-35 0,104 133 0,-25-36 0,-87-109 0,-1-1 0,1 1 0,-1-1 0,0 1 0,-1 0 0,1 0 0,-1 0 0,0 0 0,-1 1 0,0-1 0,0 0 0,0 1 0,0-1 0,-1 1 0,0-1 0,-2 10 0,0-16 0,0-5 0,-2-8 0,0-25 0,1-2 0,2-42 0,12-81 0,-10 140 0,14-278 0,-15 297 0,0 1 0,1 0 0,-1 0 0,1 0 0,0 0 0,0 0 0,0 0 0,1 0 0,-1 1 0,0-1 0,1 0 0,0 1 0,0-1 0,0 1 0,0-1 0,0 1 0,0 0 0,1 0 0,-1 0 0,1 0 0,-1 0 0,1 1 0,0-1 0,-1 1 0,1 0 0,4-2 0,3 0 0,1-1 0,-1 2 0,0-1 0,1 2 0,0-1 0,17 1 0,-24 1 0,-1 0 0,1 0 0,0 0 0,-1 1 0,1 0 0,0 0 0,-1 0 0,1 0 0,-1 0 0,0 1 0,1-1 0,-1 1 0,0 0 0,0 0 0,0 0 0,0 1 0,0-1 0,-1 1 0,1-1 0,-1 1 0,1 0 0,-1 0 0,0 0 0,3 6 0,-3-4 0,0 0 0,-1 0 0,1 0 0,-1 1 0,0-1 0,0 0 0,-1 1 0,1-1 0,-1 0 0,0 1 0,-1-1 0,1 0 0,-1 1 0,0-1 0,-1 0 0,-2 7 0,-36 74-1365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2:59.750"/>
    </inkml:context>
    <inkml:brush xml:id="br0">
      <inkml:brushProperty name="width" value="0.35" units="cm"/>
      <inkml:brushProperty name="height" value="0.35" units="cm"/>
      <inkml:brushProperty name="color" value="#FFFFFF"/>
    </inkml:brush>
  </inkml:definitions>
  <inkml:trace contextRef="#ctx0" brushRef="#br0">849 1273 24575,'-2'8'0,"0"0"0,0 1 0,-1-1 0,0 0 0,-1 0 0,0-1 0,-7 12 0,8-13 0,-1 0 0,0-1 0,0 1 0,0-1 0,-1-1 0,0 1 0,0 0 0,0-1 0,0 0 0,-7 3 0,-54 28 0,62-34 0,-7 4 0,-1-1 0,1-1 0,-1 0 0,0 0 0,-1-1 0,-18 0 0,-4-1 0,-36-5 0,24-1 0,-39-1 0,86 6 0,-34 0 0,0 1 0,-59 10 0,60 0 0,27-8 0,-1-1 0,1 0 0,0 0 0,-1 0 0,-11 0 0,-10 2 0,24-3 0,0 0 0,0 0 0,0-1 0,-1 0 0,1 0 0,-7 0 0,9-1 0,0 0 0,0 1 0,0-1 0,0 0 0,1 0 0,-1 0 0,0 0 0,1 0 0,-1 0 0,1-1 0,-1 1 0,1 0 0,-1-1 0,1 1 0,0-1 0,0 0 0,0 1 0,-1-4 0,0 1 0,0 0 0,0-1 0,0 1 0,1-1 0,0 0 0,0 1 0,0-1 0,1 0 0,0 0 0,0 1 0,0-1 0,0 0 0,2-5 0,1-9 0,13-37 0,-1 4 0,10-141 0,-16 97 0,-5 45 0,-5-67 0,0 44 0,-11-73 0,13 35 0,-2-128 0,-14 110 0,7 78 0,5 35 0,2 15 0,0 0 0,1-1 0,-1 1 0,1-1 0,-1 1 0,1 0 0,0-1 0,1-3 0,-1 5 0,0 0 0,1 0 0,-1 1 0,1-1 0,-1 0 0,1 0 0,-1 1 0,1-1 0,0 0 0,-1 1 0,1-1 0,0 1 0,-1-1 0,1 1 0,0-1 0,0 1 0,0 0 0,-1-1 0,1 1 0,0 0 0,0-1 0,0 1 0,0 0 0,0 0 0,0 0 0,-1 0 0,1 0 0,2 0 0,15 0 0,0 1 0,0 1 0,0 0 0,25 7 0,32 4 0,-62-11 0,1 0 0,-1 2 0,0-1 0,16 8 0,-16-6 0,-1 0 0,1-1 0,-1-1 0,24 3 0,-27-6 0,-1 0 0,1-1 0,-1 0 0,0-1 0,1 1 0,10-5 0,-9 2 0,-1 2 0,1 0 0,-1 0 0,19-1 0,32 6 0,99 18 0,-158-21 0,0 0 0,0 0 0,0 0 0,0 1 0,-1-1 0,1 0 0,0 1 0,0-1 0,0 0 0,0 1 0,0-1 0,0 1 0,0 0 0,-1-1 0,1 1 0,0-1 0,0 1 0,-1 0 0,1 0 0,-1 0 0,1-1 0,0 1 0,-1 0 0,1 0 0,-1 0 0,0 0 0,1 0 0,-1 0 0,0 0 0,0 0 0,1 0 0,-1 0 0,0 0 0,0 0 0,0 0 0,0 0 0,0 0 0,0 0 0,-1 1 0,-1 6 0,0-1 0,-1 0 0,1 0 0,-7 10 0,1 1 0,4-7 0,0 0 0,1 0 0,0 0 0,1 1 0,1-1 0,0 1 0,0-1 0,1 1 0,1-1 0,0 1 0,2 12 0,5 10 0,2-1 0,18 45 0,-22-63 0,7 26 0,-3 1 0,-1 0 0,6 79 0,-11-78 0,-3-1 0,-4 49 0,2-86 0,0 0 0,0 0 0,-1 0 0,1-1 0,-1 1 0,0-1 0,0 1 0,-1-1 0,1 0 0,-1 0 0,0 0 0,0 0 0,0-1 0,-6 6 0,-7 5 0,0-1 0,-21 12 0,8-4 0,22-16 0,0 0 0,-1 0 0,1 0 0,-1-1 0,0 0 0,0-1 0,0 0 0,0 0 0,-1 0 0,1-1 0,-1-1 0,0 0 0,1 0 0,-12 0 0,-20 0 0,26 0 0,-1-1 0,0 0 0,0-1 0,-18-4 0,32 5 0,-1-1 0,0 0 0,0 0 0,0 0 0,1 0 0,-1 0 0,0 0 0,1-1 0,-1 1 0,1 0 0,0-1 0,-1 1 0,1-1 0,0 0 0,0 1 0,0-1 0,0 0 0,0 0 0,0 0 0,1 1 0,-1-1 0,0 0 0,1 0 0,0 0 0,-1-4 0,0 0 0,1 1 0,0-1 0,0 0 0,0 0 0,1 0 0,0 0 0,3-10 0,63-157 0,-58 147 25,80-265-1415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15.738"/>
    </inkml:context>
    <inkml:brush xml:id="br0">
      <inkml:brushProperty name="width" value="0.35" units="cm"/>
      <inkml:brushProperty name="height" value="0.35" units="cm"/>
      <inkml:brushProperty name="color" value="#FFFFFF"/>
    </inkml:brush>
  </inkml:definitions>
  <inkml:trace contextRef="#ctx0" brushRef="#br0">0 48 24575,'28'-7'0,"-16"2"0,0 2 0,0 0 0,0 0 0,1 2 0,-1-1 0,1 1 0,-1 1 0,1 0 0,-1 1 0,16 3 0,9 3 0,-1-2 0,1-1 0,0-2 0,0-1 0,47-6 0,-28-2 0,-29 3 0,30-1 0,112-12 0,-140 12 0,-19 4 0,1 0 0,-1 0 0,0 1 0,1 0 0,-1 1 0,0 0 0,1 1 0,-1 0 0,14 4 0,-24-4 0,0 1 0,0-1 0,0 0 0,-1 0 0,1 0 0,0 0 0,-1 1 0,0-1 0,1 0 0,-1 0 0,0 0 0,-2 3 0,1 2 0,-8 27 0,2 1 0,1 0 0,-2 36 0,1 110 0,-4 34 0,4-143 0,3 1 0,7 119 0,2-160 0,8 31 0,2 8 0,-6-13 0,0 75 0,-8-118 0,0-3 0,-1 1 0,2 0 0,-1-1 0,2 1 0,0 0 0,0-1 0,1 0 0,1 1 0,7 17 0,-10-29 0,-1 0 0,0-1 0,1 1 0,-1 0 0,0 0 0,1-1 0,-1 1 0,0 0 0,0 0 0,0-1 0,1 1 0,-1 0 0,0 0 0,0 0 0,0 0 0,0-1 0,-1 3 0,1-3 0,0 0 0,-1 1 0,1-1 0,0 0 0,-1 1 0,1-1 0,0 0 0,-1 0 0,1 1 0,-1-1 0,1 0 0,0 0 0,-1 0 0,1 0 0,-1 1 0,1-1 0,0 0 0,-1 0 0,1 0 0,-1 0 0,1 0 0,-1 0 0,0 0 0,-35-9 0,21 4 0,-451-74 0,385 67 0,-97-11 0,173 23 0,1 0 0,-1 1 0,1-1 0,-1 1 0,1 0 0,-1 1 0,1-1 0,0 1 0,0-1 0,-1 1 0,1 0 0,0 1 0,1-1 0,-6 5 0,-17 9 0,26-16 0,-1 0 0,1 0 0,0-1 0,-1 1 0,1 0 0,0 0 0,-1-1 0,1 1 0,0 0 0,-1-1 0,1 1 0,0 0 0,0-1 0,-1 1 0,1 0 0,0-1 0,0 1 0,0-1 0,0 1 0,-1 0 0,1-1 0,0 1 0,0-1 0,0 1 0,0-1 0,0 1 0,0 0 0,0-1 0,0 1 0,0-1 0,0 1 0,0-1 0,1 1 0,-2-20 0,23-197 0,-15 162 0,5-45 0,27-348 0,-42 381 0,0 45 0,2 0 0,3-40 0,1 42 0,-3 8 0,2 0 0,0 0 0,0 1 0,1-1 0,5-13 0,-7 24 0,0 0 0,-1 0 0,1 0 0,0 0 0,0 1 0,0-1 0,0 0 0,0 0 0,0 1 0,0-1 0,0 0 0,0 1 0,1-1 0,-1 1 0,0 0 0,0-1 0,0 1 0,1 0 0,-1 0 0,0-1 0,0 1 0,1 0 0,-1 0 0,0 0 0,0 1 0,1-1 0,-1 0 0,0 0 0,2 2 0,43 13 0,-35-10 0,156 66 0,-136-55 0,-1 2 0,-1 0 0,34 29 0,-56-41 0,-1 1 0,0-1 0,-1 1 0,0 1 0,0-1 0,0 1 0,-1-1 0,0 1 0,-1 1 0,1-1 0,-2 0 0,1 1 0,-1-1 0,0 1 0,-1 0 0,0 13 0,0 9 0,-1 1 0,-2 0 0,-8 38 0,-4 6 0,-31 98 0,-40 72 0,66-192 0,19-53 0,-1 0 0,1 1 0,0-1 0,-1 0 0,1 0 0,-1 0 0,0 0 0,1 1 0,-1-1 0,0 0 0,0 0 0,0 0 0,1-1 0,-1 1 0,-2 2 0,2-3 0,1 0 0,0 0 0,-1 0 0,1 0 0,-1 0 0,1 0 0,-1 0 0,1 0 0,-1-1 0,1 1 0,0 0 0,-1 0 0,1 0 0,-1 0 0,1 0 0,0-1 0,-1 1 0,1 0 0,0 0 0,-1-1 0,1 1 0,0 0 0,-1-1 0,1 1 0,0 0 0,0-1 0,-1 1 0,1 0 0,0-1 0,-3-3 0,1 0 0,0-1 0,1 1 0,-1-1 0,1 1 0,-2-9 0,-25-239 0,19 154 0,-6-151-1365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6.27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0.594"/>
    </inkml:context>
    <inkml:brush xml:id="br0">
      <inkml:brushProperty name="width" value="0.35" units="cm"/>
      <inkml:brushProperty name="height" value="0.35" units="cm"/>
      <inkml:brushProperty name="color" value="#FFFFFF"/>
    </inkml:brush>
  </inkml:definitions>
  <inkml:trace contextRef="#ctx0" brushRef="#br0">5434 1048 24575,'-12'-1'0,"0"0"0,0 0 0,1-2 0,-13-3 0,-7-1 0,-73-14 0,-120-8 0,206 29 0,0-1 0,0 2 0,0 1 0,-27 5 0,35-5 0,1 1 0,0 0 0,0 0 0,0 1 0,0 0 0,1 1 0,0-1 0,0 2 0,0-1 0,-8 8 0,12-8 0,1 0 0,-1 0 0,1 0 0,-5 11 0,6-13 0,15-62 0,-11 42 0,2 0 0,0 1 0,11-29 0,1 9 0,-2-1 0,12-48 0,-26 84 0,0-1 0,1 1 0,-1 0 0,0 0 0,1 0 0,-1-1 0,0 1 0,1 0 0,-1 0 0,1 0 0,0 0 0,-1 0 0,3-2 0,1 14 0,-1 34 0,-2 148 0,14 224 0,-15-415 0,0 2 0,1 1 0,0-1 0,0 1 0,0-1 0,3 8 0,-4-12 0,0 1 0,1 0 0,-1 0 0,1-1 0,-1 1 0,1 0 0,-1-1 0,1 1 0,0 0 0,-1-1 0,1 1 0,0-1 0,-1 1 0,1-1 0,0 1 0,0-1 0,0 0 0,-1 1 0,1-1 0,0 0 0,0 0 0,0 0 0,0 0 0,-1 1 0,1-1 0,0 0 0,0 0 0,0 0 0,0-1 0,0 1 0,-1 0 0,1 0 0,0 0 0,0-1 0,0 1 0,1-1 0,7-4 0,0 0 0,-1-1 0,1 0 0,-1-1 0,-1 0 0,1 0 0,-1 0 0,12-16 0,-4 5 0,33-37 0,-3-2 0,-2-1 0,38-70 0,-71 109 0,13-34 0,-20 46 0,-1 0 0,0 0 0,-1 0 0,1-1 0,-1 1 0,-1-1 0,1 1 0,-2-12 0,0 16 0,0 0 0,0 0 0,0 1 0,0-1 0,0 0 0,-1 0 0,1 1 0,-1-1 0,0 1 0,1-1 0,-1 1 0,-1 0 0,1-1 0,0 1 0,0 0 0,-1 1 0,1-1 0,-1 0 0,0 1 0,1-1 0,-1 1 0,0 0 0,0 0 0,0 0 0,0 0 0,-5 0 0,-2-1 0,1 0 0,-1 1 0,0 1 0,0-1 0,0 2 0,0-1 0,-10 3 0,8 0 0,0 1 0,0 0 0,0 1 0,0 0 0,1 1 0,0 0 0,0 1 0,1 0 0,0 1 0,0 0 0,1 0 0,0 1 0,-11 14 0,6-6 0,1 0 0,1 2 0,1-1 0,0 1 0,1 1 0,-13 39 0,22-56 0,-11 44 0,12-45 0,-1 0 0,1 0 0,0 0 0,0 0 0,0 0 0,0 0 0,0-1 0,0 1 0,0 0 0,1 0 0,-1 0 0,1 0 0,-1 0 0,1-1 0,0 1 0,0 0 0,0 0 0,0-1 0,0 1 0,0-1 0,2 3 0,-2-4 0,0 1 0,0-1 0,0 1 0,0-1 0,0 1 0,0-1 0,0 0 0,0 0 0,1 1 0,-1-1 0,0 0 0,0 0 0,0 0 0,0 0 0,1-1 0,-1 1 0,0 0 0,0 0 0,0-1 0,0 1 0,0 0 0,0-1 0,0 0 0,0 1 0,0-1 0,0 1 0,0-1 0,0 0 0,0 0 0,1-1 0,26-29 0,-27 29 0,11-16 0,-1-1 0,0 0 0,-2 0 0,0-1 0,-1 0 0,-1-1 0,-1 1 0,-1-1 0,-1-1 0,2-26 0,-3 3 0,-1-1 0,-3 1 0,-12-84 0,7 90 0,-3 2 0,-1-1 0,-1 1 0,-24-50 0,31 80 0,0 0 0,0 1 0,-1-1 0,0 1 0,0 0 0,0 1 0,-1-1 0,0 1 0,0 0 0,0 1 0,-1-1 0,0 1 0,1 1 0,-1-1 0,-1 1 0,-11-4 0,-10-1 0,0 1 0,-56-7 0,70 12 0,-526-58 0,332 56 0,13 0 0,-589-94 0,271 24 0,132 36 0,83 10 0,-209 16 0,313 14 0,189-2 0,-73 0 0,-149 18 0,52 6 0,-22 5 0,171-23 0,-38 15 0,60-19 0,0 1 0,0 0 0,1 0 0,-1 0 0,1 0 0,-1 1 0,1-1 0,1 1 0,-1 0 0,0 0 0,1 1 0,0-1 0,0 1 0,-4 8 0,1-1 0,1 0 0,0 0 0,1 1 0,0-1 0,-1 15 0,-1 14 0,3 0 0,2 1 0,1-1 0,2 1 0,13 69 0,-14-109 0,-1-1 0,1 1 0,0-1 0,-1 1 0,1-1 0,0 0 0,0 1 0,0-1 0,0 0 0,0 0 0,0 1 0,0-1 0,0 0 0,0 0 0,1 0 0,-1-1 0,0 1 0,1 0 0,-1 0 0,1-1 0,-1 1 0,1-1 0,-1 1 0,1-1 0,-1 1 0,1-1 0,-1 0 0,1 0 0,0 0 0,1 0 0,8 0 0,-1-1 0,0 1 0,15-4 0,-21 3 0,16-4 0,1 0 0,-1-1 0,33-16 0,56-35 0,-25 13 0,-3-1 0,-57 30 0,0 1 0,2 1 0,-1 2 0,35-12 0,4 10 0,131-12 0,-68 12 0,304-25 0,72 39 0,-304 14 0,-81-4 0,602 20 0,-688-31 0,179 4 0,-161-1 0,-1 3 0,61 15 0,-105-20 0,0 1 0,-1 0 0,0 0 0,1 0 0,-1 0 0,0 1 0,0 0 0,0 0 0,5 4 0,-8-6 0,0 0 0,0 0 0,0 0 0,0 0 0,0 0 0,0 0 0,0 1 0,-1-1 0,1 0 0,0 0 0,-1 1 0,1-1 0,-1 0 0,1 1 0,-1-1 0,1 1 0,-1-1 0,0 1 0,0-1 0,0 1 0,0-1 0,0 0 0,0 1 0,0-1 0,-1 1 0,1-1 0,0 1 0,-1-1 0,1 0 0,-1 1 0,1-1 0,-1 0 0,0 1 0,0-1 0,0 1 0,-1 0 0,0 0 0,0-1 0,0 1 0,0-1 0,0 0 0,0 1 0,0-1 0,0 0 0,-1 0 0,1-1 0,0 1 0,0 0 0,-4 0 0,-37 3 0,27-3 0,-536 64 0,430-44 0,4 0 0,-220 11 0,-540 0 0,199-31 0,436-8 0,204 6 0,-1 2 0,1 2 0,-1 1 0,1 2 0,0 2 0,1 1 0,-63 25 0,100-34 0,0 0 0,0 0 0,0 1 0,0-1 0,0 0 0,0 1 0,0-1 0,0 1 0,0-1 0,0 1 0,0 0 0,0-1 0,1 1 0,-1 0 0,0 0 0,0 0 0,1-1 0,-1 1 0,0 0 0,1 0 0,-1 0 0,1 0 0,-1 0 0,1 2 0,0-2 0,1 0 0,0 0 0,0 1 0,0-1 0,0 0 0,0 0 0,0-1 0,0 1 0,1 0 0,-1 0 0,0 0 0,0-1 0,1 1 0,-1-1 0,0 1 0,1-1 0,-1 1 0,0-1 0,3 0 0,24 6 0,1-1 0,-1-2 0,58-1 0,-38-1 0,920 57-411,-814-46 325,1018 18-14,-317-97 598,-786 57-436,89-26 0,64-33-87,-215 67 25,15-5 0,8-2 0,0-1 0,-1-2 0,0 0 0,35-22 0,-62 32 0,0 1 0,-1-1 0,1 0 0,-1 1 0,0-1 0,1 0 0,-1 0 0,0 0 0,2-4 0,-3 6 0,0-1 0,0 1 0,0 0 0,1-1 0,-1 1 0,0-1 0,0 1 0,0 0 0,0-1 0,0 1 0,0-1 0,0 1 0,0 0 0,0-1 0,0 1 0,0-1 0,0 1 0,0 0 0,0-1 0,0 1 0,0 0 0,0-1 0,-1 1 0,1-1 0,0 1 0,0 0 0,0-1 0,-1 1 0,1 0 0,0-1 0,0 1 0,-1 0 0,1 0 0,0-1 0,-1 1 0,1 0 0,0 0 0,-1 0 0,1-1 0,0 1 0,-1 0 0,1 0 0,0 0 0,-1 0 0,1 0 0,-1 0 0,1 0 0,0-1 0,-1 1 0,1 0 0,-1 1 0,1-1 0,0 0 0,-1 0 0,1 0 0,-1 0 0,1 0 0,0 0 0,-1 0 0,0 1 0,0 0 0,-1-1 0,1 1 0,0 0 0,0 0 0,-1 0 0,1 0 0,0 0 0,0 0 0,0 0 0,0 0 0,0 1 0,0-1 0,0 0 0,0 1 0,1-1 0,-1 0 0,0 1 0,1-1 0,-1 1 0,1-1 0,-1 4 0,0 0 0,0 1 0,0 0 0,0 0 0,0 9 0,2-11 0,0 1 0,0-1 0,0 0 0,1 0 0,0 0 0,-1 0 0,1-1 0,0 1 0,1 0 0,-1-1 0,1 1 0,0-1 0,-1 0 0,1 0 0,1 0 0,4 4 0,5 3 0,1-1 0,26 14 0,31 6 0,-45-19 0,33 17 0,-52-24 0,-1 1 0,1 1 0,-1-1 0,1 1 0,-1 0 0,-1 1 0,1-1 0,-1 1 0,6 8 0,-10-12 0,0 0 0,0 0 0,0 0 0,0 0 0,0 1 0,-1-1 0,1 0 0,-1 0 0,1 1 0,-1-1 0,0 0 0,0 1 0,0-1 0,0 0 0,0 1 0,0-1 0,-1 0 0,1 1 0,-1-1 0,0 0 0,1 0 0,-1 0 0,0 0 0,0 0 0,-3 4 0,-3 3 0,0 0 0,0 0 0,-1 0 0,-9 7 0,-1 1 0,0 4 0,-1-2 0,-1 0 0,-1-1 0,-1-1 0,-40 24 0,41-30 0,-1 0 0,0-2 0,0-1 0,-1 0 0,-26 4 0,31-9 0,1-1 0,-1-1 0,0 0 0,1-2 0,-1 0 0,0 0 0,-30-8 0,-209-50 0,133 33 0,-1 5 0,-156-4 0,-330 40 0,519-9 0,30 1 0,-61 14 0,-28 4 0,-350-14 0,306-13 0,188 2 0,-2 0 0,0 0 0,1 0 0,-1-1 0,0 0 0,0 0 0,0-1 0,-11-4 0,-2-2 0,-1 1 0,0 1 0,-45-5 0,-74 1 0,109 9 0,-64-3 0,-92-5 0,-30-6 0,-49 10 0,154 7 0,94-2 0,0 1 0,0 0 0,0 2 0,-21 4 0,35-5 0,-1 0 0,1 0 0,0 1 0,-1-1 0,1 2 0,0-1 0,1 0 0,-1 1 0,0 0 0,1 1 0,0-1 0,0 1 0,1 0 0,-1 0 0,-5 9 0,2-1 0,2 0 0,-1 0 0,2 0 0,0 1 0,0 0 0,2 0 0,-1 0 0,2 0 0,-2 23 0,2-7 0,2 0 0,1 0 0,1 0 0,12 57 0,-13-84 0,0 0 0,1 0 0,-1-1 0,0 1 0,1 0 0,0-1 0,-1 1 0,1-1 0,0 1 0,0-1 0,1 0 0,-1 0 0,0 0 0,1 0 0,-1 0 0,1-1 0,0 1 0,-1-1 0,1 1 0,0-1 0,0 0 0,0 0 0,0-1 0,0 1 0,0 0 0,6-1 0,4 1 0,-1 0 0,1-1 0,-1-1 0,1 0 0,17-5 0,15-6 0,-1-2 0,68-32 0,-42 16 0,15-12 0,-66 31 0,1 1 0,0 1 0,0 0 0,1 2 0,37-9 0,94-8 0,233-34 0,-176 16 0,30-3 0,570 16 0,-746 26 0,-1-2 0,1-3 0,107-27 0,-146 28 0,23-5 0,0 1 0,65-5 0,-71 13 0,2 3 0,-1 1 0,-1 3 0,50 9 0,107 15 0,10 3 0,-198-29 0,1 1 0,-1 0 0,0 1 0,-1 0 0,1 1 0,-1 0 0,0 0 0,0 1 0,0 0 0,-1 0 0,0 1 0,0 0 0,10 12 0,-6-6 0,-1 1 0,0-1 0,13 23 0,-21-32 0,-1 1 0,1 0 0,-1 0 0,0 0 0,0 0 0,-1 0 0,1 0 0,-1 1 0,0-1 0,-1 0 0,1 1 0,-1-1 0,0 0 0,-1 1 0,0 7 0,0-11 0,0 0 0,0 0 0,0 0 0,0 0 0,0 0 0,-1 0 0,1 0 0,-1 0 0,1-1 0,-1 1 0,0 0 0,1-1 0,-1 0 0,0 1 0,0-1 0,0 0 0,0 0 0,0 0 0,-1 0 0,1 0 0,-4 1 0,-6 1 0,0-1 0,-23 2 0,27-3 0,-206 24 0,183-23 0,11-1 0,0 0 0,1 1 0,-26 7 0,-9 7 0,-1-3 0,0-3 0,-1-2 0,-85 2 0,-2008-11 0,2128 3 0,0 0 0,0 1 0,-20 6 0,-24 4 0,-40-4 0,-120-4 0,182-5 0,148 11 0,-17-8 0,-1-4 0,159-22 0,75-10 0,-1 21 0,73-4 0,-351 11 0,79-21 0,-6 1 0,-43 14 0,16-2 0,88-25 0,-5 4 0,-24 6 0,-14 1 0,202-16 0,-217 31 0,83-17 0,-178 27 0,29-1 0,-36 4 0,0-2 0,-1 0 0,1-1 0,24-6 0,-12 0 0,-1 2 0,58-5 0,57 5 0,-119 6 0,84-8 0,-71 4 0,1 1 0,54 4 0,-88-1 0,-1 0 0,1 1 0,0-1 0,-1 1 0,1-1 0,-1 1 0,0 0 0,1 0 0,-1 0 0,0 1 0,1-1 0,-1 0 0,0 1 0,0 0 0,0-1 0,2 3 0,-4-3 0,1 0 0,-1 0 0,1-1 0,-1 1 0,1 0 0,-1 0 0,0 0 0,0-1 0,1 1 0,-1 0 0,0 0 0,0 0 0,0 0 0,0-1 0,0 1 0,0 0 0,0 0 0,0 0 0,-1 0 0,1 0 0,-1 1 0,0 0 0,0-1 0,0 1 0,0 0 0,0-1 0,0 1 0,0-1 0,0 0 0,-1 1 0,1-1 0,-1 0 0,-2 2 0,-11 6 0,-1 0 0,0-1 0,-20 6 0,-22 12 0,37-15 0,-120 58 0,119-61 0,1 0 0,-1-2 0,0 0 0,-44 5 0,-30 0 292,-60 3-1949</inkml:trace>
</inkml:ink>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2/26/2025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139D-6567-1E83-2A7A-53C42E2B9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49125-FB22-E323-76F3-5AAA1C064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1EFD8-E135-0996-74C3-C4C7FAD686F4}"/>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D1F1C19-89FF-DB23-D9B3-949EF33ECBC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2A06E14-3769-1323-3AE7-C5EDCBE1C1E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36D0E14-41D9-6821-4E1D-18056697A611}"/>
              </a:ext>
            </a:extLst>
          </p:cNvPr>
          <p:cNvSpPr>
            <a:spLocks noGrp="1"/>
          </p:cNvSpPr>
          <p:nvPr>
            <p:ph type="sldNum" sz="quarter" idx="5"/>
          </p:nvPr>
        </p:nvSpPr>
        <p:spPr/>
        <p:txBody>
          <a:bodyPr/>
          <a:lstStyle/>
          <a:p>
            <a:fld id="{3B1EFD08-C94F-6048-8AD6-4B7ED2EB73E5}" type="slidenum">
              <a:rPr lang="en-US" smtClean="0"/>
              <a:pPr/>
              <a:t>12</a:t>
            </a:fld>
            <a:endParaRPr lang="en-US"/>
          </a:p>
        </p:txBody>
      </p:sp>
    </p:spTree>
    <p:extLst>
      <p:ext uri="{BB962C8B-B14F-4D97-AF65-F5344CB8AC3E}">
        <p14:creationId xmlns:p14="http://schemas.microsoft.com/office/powerpoint/2010/main" val="3269540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13</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65644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B1084-0A22-D687-7933-292B28B39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E2D34-E09F-EB0A-95E5-9B229DEDD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68BC7-48C4-771A-BBDE-A7B270C76E5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C2564D1-DF7D-BC15-024C-809EC60A2CE2}"/>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FA086CC9-5BBC-5F1B-D9B2-0260AC2F676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ECD699A-5171-84E3-A0BC-B968D86AC15B}"/>
              </a:ext>
            </a:extLst>
          </p:cNvPr>
          <p:cNvSpPr>
            <a:spLocks noGrp="1"/>
          </p:cNvSpPr>
          <p:nvPr>
            <p:ph type="sldNum" sz="quarter" idx="5"/>
          </p:nvPr>
        </p:nvSpPr>
        <p:spPr/>
        <p:txBody>
          <a:bodyPr/>
          <a:lstStyle/>
          <a:p>
            <a:fld id="{3B1EFD08-C94F-6048-8AD6-4B7ED2EB73E5}" type="slidenum">
              <a:rPr lang="en-US" smtClean="0"/>
              <a:pPr/>
              <a:t>15</a:t>
            </a:fld>
            <a:endParaRPr lang="en-US" dirty="0"/>
          </a:p>
        </p:txBody>
      </p:sp>
    </p:spTree>
    <p:extLst>
      <p:ext uri="{BB962C8B-B14F-4D97-AF65-F5344CB8AC3E}">
        <p14:creationId xmlns:p14="http://schemas.microsoft.com/office/powerpoint/2010/main" val="5543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1C96-A95A-B3F7-CC16-EDA8A561B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F6173-D0CD-1EE5-0E64-A313577B4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8AF75-1F64-4F7A-40F3-6DFC6471987B}"/>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1B3D-2BFA-18B4-AA2C-C6E40A33F20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FDFC61-7F22-146E-7D7F-7A779115C1B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1C9E717-5B39-E2F6-5ADB-9974D3758B43}"/>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39658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08D9-1A77-8230-81BA-C0BCECF90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DC2FE-98F2-2890-9BE4-630A09259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AD774-34E1-544F-AEEF-E3C779C3C45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1DD829-3F87-D6CC-7CAC-BC69882943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53B9BE-D5BC-839E-35B7-C34F68EA905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14EBFB-D7CA-3CDC-43E6-E9641D29FE75}"/>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102344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01D6-2E3A-3251-81F5-0BC5CA8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29A07-68D9-295E-DCF2-123D6FD49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1C75F-0B74-D8D2-69B7-0E389BBB97C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6E8B3-B55C-26D4-FF5C-C9D0D66087D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52A403B-193F-DF37-04A8-0F87DBCF72B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5B8DB80-C437-92C5-D415-61B5FC453CC1}"/>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2239544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7FD1-6679-E470-387F-F93A9CCEC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C256C-E4B7-1EED-2171-9080D49B8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FA6DC-3303-0D08-0267-17473FD2285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37FE308-BF12-E160-59E2-E6723C2F546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C7E3FB2-6347-415B-5CE2-DEB630D8EBF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648ADEA-BC71-DEEB-D768-A9CC8FC23B08}"/>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107597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32D62-64E2-4EEE-60ED-7DE3CED67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6CA5D-E060-7043-230F-CD2349737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90482-040A-8097-AEF2-0CECE8AA056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91AD861-9E98-7E02-0085-055B04CEEC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986B4D3-595B-767F-D9FE-587CB400A1D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CB3398F-EDAA-CB4C-841B-7F91C3501E08}"/>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144315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BEA4-ED2C-B553-DC53-4E8EC2109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7CF8F-BD3A-56D8-E228-305855353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53D5E-B76E-C1FA-1312-079996D581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CE1D8DB-9194-A4E0-A5C2-989AEF40C7F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78F0F38-D9CF-04FE-874C-95A215BB986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A4B32C5-15E9-2668-0EBB-6B8744483DAB}"/>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4033767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82257-7883-E15E-353F-BF13004E7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7966A-3020-7164-BFA4-51909CCB5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1B12C-FC30-6262-557F-CA59F201C24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02C714D-C24B-E28E-BC97-79A0954BAC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2AD0C79-48CC-BC55-D58D-5F7751D597D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E06AA5F-B68C-24EC-77C2-C161C4EE98A9}"/>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243397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E6600-43DC-7EAF-1972-E0D405EFE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E28E4-B958-577F-4A14-7BF380455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9D3D-D2A3-8892-FFDE-5A41CE33DB7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4F82AAA-0E7C-C740-1060-9A65F1F3055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7BD29D8-E887-C9D4-9B2C-DEA88916CE5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3C4074F-759A-CC53-4979-27C975D324C7}"/>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2732736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2874-5DF1-0D3F-A784-57424B713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3789B-BF4E-F0D1-50B8-362F91D5B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D56F-BED0-AF11-8984-DAB22F2CC11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E8274DD-A968-4368-7A5F-307AD238B53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05F8E0-EF26-2EE0-4AEE-34019EBFFF9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C4C9815-8532-2B55-0E3F-81369FCE5FDE}"/>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396397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C79-B642-058C-CED7-7EFA13918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57EEB-7278-AB81-4465-9F63B05F5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6E9D4-E052-CFFD-37FC-B5AF1449E0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B3DC8B2-C9CF-4DEB-5ECA-A4F594E5322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20FD9DA-0DCA-6441-55F3-132163D1B19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EADCE89-37DA-5008-5C71-B7A29970D738}"/>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203399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8C89F-F72B-89E2-6171-CBF664F26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3BAC-EC50-B00A-1819-8603009F8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8142D-704A-F6C6-008A-55D271DD407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F3FD8A8-B345-DC2B-7E90-7F109BF253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FF02C31-47A5-E460-1D99-72F5C9018B2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B01F947-D271-9CE9-1C9B-EB90626F5764}"/>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470433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E6DF-4240-9E08-5A88-950C08F7A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897EA-2D3C-9F08-8B9F-E119C8A77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005C3-5BFA-E459-0903-10E17215DA1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98D65F1-7ED7-9E7E-6DE5-6465894DFDE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A0B6442-C779-DE4A-A844-A2322AE53F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3E99D93-3D7D-1F9C-9CE8-144B5238D5C9}"/>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1975775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56639-42D6-DB44-4AA6-413A2DDFA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2BA5-353A-F7DB-F1CF-CE81900F7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1E623-313E-3ED7-77A6-9ACD4E599C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0193403-88AF-3E93-BCDE-FB8F1E2C560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4D8217E-AB5C-AF13-9F58-ABBF249FDBB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F5140A-057F-AB31-AC94-F83FA8A3BAAA}"/>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1241511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961C-3CC8-2434-9F7B-7BA0F0139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07D1-8722-5C31-D5E6-2EE2B1B0A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354510-7587-5404-C507-76F1424155A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BA76AF1-F858-3E70-FD46-B6DB20F2796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E1A6FAA-F6A9-8B38-FE9B-6A7EDFD5DE6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366B8FF-010B-ADF9-5762-C69618D6D5AB}"/>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1972756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37</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38</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E4851-7E88-3386-A7FF-D0164A13D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893BB-885D-0A6E-9B9D-BDCA9CE2B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4CD54-5458-1E40-569E-A21FB8E8BEE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62265-6D6F-DB76-3A4B-302B59547FB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DB81B92-9BCD-B51D-DED4-AA75F96AC86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DC71014-BB6C-B556-914C-FC3F49087054}"/>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1707340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74719-7C40-7443-66CB-4D24F281A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B61AC-2753-F36F-E0CA-8F530247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944CF-B204-1762-ED0E-F3CE5AE2BEC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3C6D7B7-07E6-CC3C-37F0-B998C280C1E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7F523A5-3884-26DD-78F9-1865E4E7612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2661853-8C48-732F-C11B-2CCC74067873}"/>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3901827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3E5EA-FDAE-B77A-B429-EE9AB529E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4AC8A-BCD8-2AEB-7503-68EB8D1A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FDEB-577A-8FEE-6065-9782115EC00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B49B9-FF0A-84E5-F0E4-37C726B0857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562BA5-C760-30B6-D1CA-A27B5846037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66649F6-4A84-2585-B9E9-C5F684B2C821}"/>
              </a:ext>
            </a:extLst>
          </p:cNvPr>
          <p:cNvSpPr>
            <a:spLocks noGrp="1"/>
          </p:cNvSpPr>
          <p:nvPr>
            <p:ph type="sldNum" sz="quarter" idx="5"/>
          </p:nvPr>
        </p:nvSpPr>
        <p:spPr/>
        <p:txBody>
          <a:bodyPr/>
          <a:lstStyle/>
          <a:p>
            <a:fld id="{3B1EFD08-C94F-6048-8AD6-4B7ED2EB73E5}" type="slidenum">
              <a:rPr lang="en-US" smtClean="0"/>
              <a:pPr/>
              <a:t>41</a:t>
            </a:fld>
            <a:endParaRPr lang="en-US"/>
          </a:p>
        </p:txBody>
      </p:sp>
    </p:spTree>
    <p:extLst>
      <p:ext uri="{BB962C8B-B14F-4D97-AF65-F5344CB8AC3E}">
        <p14:creationId xmlns:p14="http://schemas.microsoft.com/office/powerpoint/2010/main" val="84032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424B-52AE-DC75-D741-652C74DAC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2BFE4-C6A4-E99E-6701-C32E74C3D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D9619-7C9C-A77A-43FC-AA79CAB0046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16AEAC6-EC4A-AAB3-F726-0AFE83454FD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6095733-ACB5-C714-BEED-CBCD3C6EBFF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9FDA508-BBF1-838A-7F1C-B0EDC6DEC9FF}"/>
              </a:ext>
            </a:extLst>
          </p:cNvPr>
          <p:cNvSpPr>
            <a:spLocks noGrp="1"/>
          </p:cNvSpPr>
          <p:nvPr>
            <p:ph type="sldNum" sz="quarter" idx="5"/>
          </p:nvPr>
        </p:nvSpPr>
        <p:spPr/>
        <p:txBody>
          <a:bodyPr/>
          <a:lstStyle/>
          <a:p>
            <a:fld id="{3B1EFD08-C94F-6048-8AD6-4B7ED2EB73E5}" type="slidenum">
              <a:rPr lang="en-US" smtClean="0"/>
              <a:pPr/>
              <a:t>42</a:t>
            </a:fld>
            <a:endParaRPr lang="en-US"/>
          </a:p>
        </p:txBody>
      </p:sp>
    </p:spTree>
    <p:extLst>
      <p:ext uri="{BB962C8B-B14F-4D97-AF65-F5344CB8AC3E}">
        <p14:creationId xmlns:p14="http://schemas.microsoft.com/office/powerpoint/2010/main" val="2217862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43</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44</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FD54-2783-0F7B-76D7-BBBF9BAB0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6A75D-A021-9E98-A52E-0C5BB3B748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07D0E-EC2B-61AA-128E-010E947D822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4C2B2F3D-0D78-CB33-B062-38D5315D0B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843BDEB-C8EB-5E3A-F573-F08C941428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066D2D9-008C-F2E6-1A5E-77E1A026ED91}"/>
              </a:ext>
            </a:extLst>
          </p:cNvPr>
          <p:cNvSpPr>
            <a:spLocks noGrp="1"/>
          </p:cNvSpPr>
          <p:nvPr>
            <p:ph type="sldNum" sz="quarter" idx="5"/>
          </p:nvPr>
        </p:nvSpPr>
        <p:spPr/>
        <p:txBody>
          <a:bodyPr/>
          <a:lstStyle/>
          <a:p>
            <a:fld id="{3B1EFD08-C94F-6048-8AD6-4B7ED2EB73E5}" type="slidenum">
              <a:rPr lang="en-US" smtClean="0"/>
              <a:pPr/>
              <a:t>45</a:t>
            </a:fld>
            <a:endParaRPr lang="en-US"/>
          </a:p>
        </p:txBody>
      </p:sp>
    </p:spTree>
    <p:extLst>
      <p:ext uri="{BB962C8B-B14F-4D97-AF65-F5344CB8AC3E}">
        <p14:creationId xmlns:p14="http://schemas.microsoft.com/office/powerpoint/2010/main" val="876710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7CC0-C8B4-864D-10A9-B15A74041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611B5-F583-B690-B337-D36585AD2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57753-25A4-936D-B101-342C7A017E3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845EA-F367-5380-AFFF-832AA902620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6D2524-66A3-3AB1-41EC-A439DC0A06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FC5FE74-1F4A-64B5-FA09-3B8FF3391CB7}"/>
              </a:ext>
            </a:extLst>
          </p:cNvPr>
          <p:cNvSpPr>
            <a:spLocks noGrp="1"/>
          </p:cNvSpPr>
          <p:nvPr>
            <p:ph type="sldNum" sz="quarter" idx="5"/>
          </p:nvPr>
        </p:nvSpPr>
        <p:spPr/>
        <p:txBody>
          <a:bodyPr/>
          <a:lstStyle/>
          <a:p>
            <a:fld id="{3B1EFD08-C94F-6048-8AD6-4B7ED2EB73E5}" type="slidenum">
              <a:rPr lang="en-US" smtClean="0"/>
              <a:pPr/>
              <a:t>46</a:t>
            </a:fld>
            <a:endParaRPr lang="en-US"/>
          </a:p>
        </p:txBody>
      </p:sp>
    </p:spTree>
    <p:extLst>
      <p:ext uri="{BB962C8B-B14F-4D97-AF65-F5344CB8AC3E}">
        <p14:creationId xmlns:p14="http://schemas.microsoft.com/office/powerpoint/2010/main" val="383571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9CD2-9314-1722-CA30-B06F424C8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61896-625A-634E-59AA-8EAA89370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CFDCE-A2C0-0AC0-2F1D-9F9DD8BFD77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2D08FFD-D586-258E-EEA2-BC868B02A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0F45AAD-CC2A-0ACF-82A2-39ECE31A4D6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E82E5A4-7E14-C636-41D5-69AAE21B4E00}"/>
              </a:ext>
            </a:extLst>
          </p:cNvPr>
          <p:cNvSpPr>
            <a:spLocks noGrp="1"/>
          </p:cNvSpPr>
          <p:nvPr>
            <p:ph type="sldNum" sz="quarter" idx="5"/>
          </p:nvPr>
        </p:nvSpPr>
        <p:spPr/>
        <p:txBody>
          <a:bodyPr/>
          <a:lstStyle/>
          <a:p>
            <a:fld id="{3B1EFD08-C94F-6048-8AD6-4B7ED2EB73E5}" type="slidenum">
              <a:rPr lang="en-US" smtClean="0"/>
              <a:pPr/>
              <a:t>47</a:t>
            </a:fld>
            <a:endParaRPr lang="en-US"/>
          </a:p>
        </p:txBody>
      </p:sp>
    </p:spTree>
    <p:extLst>
      <p:ext uri="{BB962C8B-B14F-4D97-AF65-F5344CB8AC3E}">
        <p14:creationId xmlns:p14="http://schemas.microsoft.com/office/powerpoint/2010/main" val="2630273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645E-3233-1527-E7D0-4D151F95C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1C1C9-78D7-2FE4-D3D4-38642653F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5C2F3-15AB-8CA0-0CB0-7BAA22D32E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41D734C-9A48-F5BD-B795-5C3144F8F52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0FEE4ED-8777-F9EF-B2F2-22E1EA5AF7B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66A38F-5693-EFC8-BD59-539E9928C1B6}"/>
              </a:ext>
            </a:extLst>
          </p:cNvPr>
          <p:cNvSpPr>
            <a:spLocks noGrp="1"/>
          </p:cNvSpPr>
          <p:nvPr>
            <p:ph type="sldNum" sz="quarter" idx="5"/>
          </p:nvPr>
        </p:nvSpPr>
        <p:spPr/>
        <p:txBody>
          <a:bodyPr/>
          <a:lstStyle/>
          <a:p>
            <a:fld id="{3B1EFD08-C94F-6048-8AD6-4B7ED2EB73E5}" type="slidenum">
              <a:rPr lang="en-US" smtClean="0"/>
              <a:pPr/>
              <a:t>48</a:t>
            </a:fld>
            <a:endParaRPr lang="en-US"/>
          </a:p>
        </p:txBody>
      </p:sp>
    </p:spTree>
    <p:extLst>
      <p:ext uri="{BB962C8B-B14F-4D97-AF65-F5344CB8AC3E}">
        <p14:creationId xmlns:p14="http://schemas.microsoft.com/office/powerpoint/2010/main" val="3973074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823B-6108-F02B-A5E5-9B381E55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33330-24F2-1381-E57D-2322B11E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FA176-752F-AE06-A576-6232BA2D3D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75F585A-5A1B-BE53-117E-6BBB62B9949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A299186-6AB4-4D73-2105-D740F5C1F73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A407F0F-1E8F-D990-76C4-4F0AB86964AF}"/>
              </a:ext>
            </a:extLst>
          </p:cNvPr>
          <p:cNvSpPr>
            <a:spLocks noGrp="1"/>
          </p:cNvSpPr>
          <p:nvPr>
            <p:ph type="sldNum" sz="quarter" idx="5"/>
          </p:nvPr>
        </p:nvSpPr>
        <p:spPr/>
        <p:txBody>
          <a:bodyPr/>
          <a:lstStyle/>
          <a:p>
            <a:fld id="{3B1EFD08-C94F-6048-8AD6-4B7ED2EB73E5}" type="slidenum">
              <a:rPr lang="en-US" smtClean="0"/>
              <a:pPr/>
              <a:t>49</a:t>
            </a:fld>
            <a:endParaRPr lang="en-US"/>
          </a:p>
        </p:txBody>
      </p:sp>
    </p:spTree>
    <p:extLst>
      <p:ext uri="{BB962C8B-B14F-4D97-AF65-F5344CB8AC3E}">
        <p14:creationId xmlns:p14="http://schemas.microsoft.com/office/powerpoint/2010/main" val="3735324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DF348-35E0-28CD-E8BE-2A110AF4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2FD28-B6A7-D07D-E5DF-5C0A3A9CB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5BEF-AE8E-8EB8-5576-401507BDDFD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89E8B8D-B6A5-4183-3E8E-8F560B3AD0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21C6E82-F8C2-A8CA-D9A8-27AA1EF14B2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79A5215-61F4-537A-FBD2-A34A0A328ED0}"/>
              </a:ext>
            </a:extLst>
          </p:cNvPr>
          <p:cNvSpPr>
            <a:spLocks noGrp="1"/>
          </p:cNvSpPr>
          <p:nvPr>
            <p:ph type="sldNum" sz="quarter" idx="5"/>
          </p:nvPr>
        </p:nvSpPr>
        <p:spPr/>
        <p:txBody>
          <a:bodyPr/>
          <a:lstStyle/>
          <a:p>
            <a:fld id="{3B1EFD08-C94F-6048-8AD6-4B7ED2EB73E5}" type="slidenum">
              <a:rPr lang="en-US" smtClean="0"/>
              <a:pPr/>
              <a:t>50</a:t>
            </a:fld>
            <a:endParaRPr lang="en-US"/>
          </a:p>
        </p:txBody>
      </p:sp>
    </p:spTree>
    <p:extLst>
      <p:ext uri="{BB962C8B-B14F-4D97-AF65-F5344CB8AC3E}">
        <p14:creationId xmlns:p14="http://schemas.microsoft.com/office/powerpoint/2010/main" val="3210551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15B8-6FCB-8968-D7F3-E61871C4F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0CD14-5715-1BAE-0CDD-3F0E41C68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EFF7B-B793-E5BF-ADFE-0FEB9145D05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BAED7FC-3555-C9B1-6A7B-62B0CD84C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AD1BA8B-4176-9865-9BBF-BB07EC5F538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56F3AD-B969-1B70-DC3F-95616FB033CE}"/>
              </a:ext>
            </a:extLst>
          </p:cNvPr>
          <p:cNvSpPr>
            <a:spLocks noGrp="1"/>
          </p:cNvSpPr>
          <p:nvPr>
            <p:ph type="sldNum" sz="quarter" idx="5"/>
          </p:nvPr>
        </p:nvSpPr>
        <p:spPr/>
        <p:txBody>
          <a:bodyPr/>
          <a:lstStyle/>
          <a:p>
            <a:fld id="{3B1EFD08-C94F-6048-8AD6-4B7ED2EB73E5}" type="slidenum">
              <a:rPr lang="en-US" smtClean="0"/>
              <a:pPr/>
              <a:t>51</a:t>
            </a:fld>
            <a:endParaRPr lang="en-US"/>
          </a:p>
        </p:txBody>
      </p:sp>
    </p:spTree>
    <p:extLst>
      <p:ext uri="{BB962C8B-B14F-4D97-AF65-F5344CB8AC3E}">
        <p14:creationId xmlns:p14="http://schemas.microsoft.com/office/powerpoint/2010/main" val="14839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A944-A2BE-26A1-0C39-4FF36FFA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3ADF7-D5A3-8E6B-03DC-C5DE85B5B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86B7F-2392-467F-2198-1CEBC349CC8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041BF7C-1F2A-5B7B-1D47-F89681F179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9E7658C-3223-1297-9B59-5511F39CAD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EAC2408-AEE7-FF24-3E74-435F9AFF37FE}"/>
              </a:ext>
            </a:extLst>
          </p:cNvPr>
          <p:cNvSpPr>
            <a:spLocks noGrp="1"/>
          </p:cNvSpPr>
          <p:nvPr>
            <p:ph type="sldNum" sz="quarter" idx="5"/>
          </p:nvPr>
        </p:nvSpPr>
        <p:spPr/>
        <p:txBody>
          <a:bodyPr/>
          <a:lstStyle/>
          <a:p>
            <a:fld id="{3B1EFD08-C94F-6048-8AD6-4B7ED2EB73E5}" type="slidenum">
              <a:rPr lang="en-US" smtClean="0"/>
              <a:pPr/>
              <a:t>52</a:t>
            </a:fld>
            <a:endParaRPr lang="en-US"/>
          </a:p>
        </p:txBody>
      </p:sp>
    </p:spTree>
    <p:extLst>
      <p:ext uri="{BB962C8B-B14F-4D97-AF65-F5344CB8AC3E}">
        <p14:creationId xmlns:p14="http://schemas.microsoft.com/office/powerpoint/2010/main" val="3564926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484AC-8140-E516-F776-67CBAD70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061AC-8229-6E28-D2D4-F03CCC6D0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9EED9-DC36-772D-F38D-B87F1FC70C3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B419E6D-F536-9943-0D06-0E5733D6D7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61A7C55-F87E-4D31-4C7C-055FE29A406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7DDFEB0-41A5-5C47-444F-EB6638577503}"/>
              </a:ext>
            </a:extLst>
          </p:cNvPr>
          <p:cNvSpPr>
            <a:spLocks noGrp="1"/>
          </p:cNvSpPr>
          <p:nvPr>
            <p:ph type="sldNum" sz="quarter" idx="5"/>
          </p:nvPr>
        </p:nvSpPr>
        <p:spPr/>
        <p:txBody>
          <a:bodyPr/>
          <a:lstStyle/>
          <a:p>
            <a:fld id="{3B1EFD08-C94F-6048-8AD6-4B7ED2EB73E5}" type="slidenum">
              <a:rPr lang="en-US" smtClean="0"/>
              <a:pPr/>
              <a:t>53</a:t>
            </a:fld>
            <a:endParaRPr lang="en-US"/>
          </a:p>
        </p:txBody>
      </p:sp>
    </p:spTree>
    <p:extLst>
      <p:ext uri="{BB962C8B-B14F-4D97-AF65-F5344CB8AC3E}">
        <p14:creationId xmlns:p14="http://schemas.microsoft.com/office/powerpoint/2010/main" val="305115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902C-0676-9400-8DDF-4166AD0A3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335-97E8-DCF5-3D5E-2F38B5B2F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8468F-08BB-0397-9BB5-57580BBE1B3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0D7F1E0-9255-7BC2-4C4A-86498A5480A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3BB2FF6-9C31-A014-3C09-2B469BA311C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0740F12-BEC4-49AD-738A-278911A31B80}"/>
              </a:ext>
            </a:extLst>
          </p:cNvPr>
          <p:cNvSpPr>
            <a:spLocks noGrp="1"/>
          </p:cNvSpPr>
          <p:nvPr>
            <p:ph type="sldNum" sz="quarter" idx="5"/>
          </p:nvPr>
        </p:nvSpPr>
        <p:spPr/>
        <p:txBody>
          <a:bodyPr/>
          <a:lstStyle/>
          <a:p>
            <a:fld id="{3B1EFD08-C94F-6048-8AD6-4B7ED2EB73E5}" type="slidenum">
              <a:rPr lang="en-US" smtClean="0"/>
              <a:pPr/>
              <a:t>54</a:t>
            </a:fld>
            <a:endParaRPr lang="en-US"/>
          </a:p>
        </p:txBody>
      </p:sp>
    </p:spTree>
    <p:extLst>
      <p:ext uri="{BB962C8B-B14F-4D97-AF65-F5344CB8AC3E}">
        <p14:creationId xmlns:p14="http://schemas.microsoft.com/office/powerpoint/2010/main" val="1708923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F58A-38DE-3BE5-523F-013EAC08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9C41-C2C4-9CEF-1301-EDF7FACF9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0317C-4A31-EDE7-E0CC-92C4F2685D3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A119CE5-0A6A-E45D-1CF8-729CE9B1D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F9357E2-1339-58EE-2B8C-4FD64CBE649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1EE4003-146C-E893-4D57-E77B4EA8FF0C}"/>
              </a:ext>
            </a:extLst>
          </p:cNvPr>
          <p:cNvSpPr>
            <a:spLocks noGrp="1"/>
          </p:cNvSpPr>
          <p:nvPr>
            <p:ph type="sldNum" sz="quarter" idx="5"/>
          </p:nvPr>
        </p:nvSpPr>
        <p:spPr/>
        <p:txBody>
          <a:bodyPr/>
          <a:lstStyle/>
          <a:p>
            <a:fld id="{3B1EFD08-C94F-6048-8AD6-4B7ED2EB73E5}" type="slidenum">
              <a:rPr lang="en-US" smtClean="0"/>
              <a:pPr/>
              <a:t>55</a:t>
            </a:fld>
            <a:endParaRPr lang="en-US"/>
          </a:p>
        </p:txBody>
      </p:sp>
    </p:spTree>
    <p:extLst>
      <p:ext uri="{BB962C8B-B14F-4D97-AF65-F5344CB8AC3E}">
        <p14:creationId xmlns:p14="http://schemas.microsoft.com/office/powerpoint/2010/main" val="1418242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919B-75BD-039E-E0E5-D0211D8C0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B8B65-6DB1-2C67-EEBE-7FC0F9440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FD883-A755-C272-D48C-CD694197CDD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AAB24D8-6AD5-DFD8-D1B1-1BCCCBB3912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95313B-C5AC-2FE8-AB1D-CCCE1DDA835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5401C3B-43DF-C35B-5BF0-9B7E8731D1EF}"/>
              </a:ext>
            </a:extLst>
          </p:cNvPr>
          <p:cNvSpPr>
            <a:spLocks noGrp="1"/>
          </p:cNvSpPr>
          <p:nvPr>
            <p:ph type="sldNum" sz="quarter" idx="5"/>
          </p:nvPr>
        </p:nvSpPr>
        <p:spPr/>
        <p:txBody>
          <a:bodyPr/>
          <a:lstStyle/>
          <a:p>
            <a:fld id="{3B1EFD08-C94F-6048-8AD6-4B7ED2EB73E5}" type="slidenum">
              <a:rPr lang="en-US" smtClean="0"/>
              <a:pPr/>
              <a:t>56</a:t>
            </a:fld>
            <a:endParaRPr lang="en-US"/>
          </a:p>
        </p:txBody>
      </p:sp>
    </p:spTree>
    <p:extLst>
      <p:ext uri="{BB962C8B-B14F-4D97-AF65-F5344CB8AC3E}">
        <p14:creationId xmlns:p14="http://schemas.microsoft.com/office/powerpoint/2010/main" val="2365536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F855-51CD-DD39-C9FB-6D07ED98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66F59-0B12-EFF3-B39C-899523D03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768E2-36AC-C96B-43ED-98B0E4087D6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7F00E64-7DAC-0B88-78F9-FC0A274DE1E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B3CD1D-C65D-4636-CFDD-FA5DC326005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1C8FB52-CBB4-B21A-8315-6C2956EF74AF}"/>
              </a:ext>
            </a:extLst>
          </p:cNvPr>
          <p:cNvSpPr>
            <a:spLocks noGrp="1"/>
          </p:cNvSpPr>
          <p:nvPr>
            <p:ph type="sldNum" sz="quarter" idx="5"/>
          </p:nvPr>
        </p:nvSpPr>
        <p:spPr/>
        <p:txBody>
          <a:bodyPr/>
          <a:lstStyle/>
          <a:p>
            <a:fld id="{3B1EFD08-C94F-6048-8AD6-4B7ED2EB73E5}" type="slidenum">
              <a:rPr lang="en-US" smtClean="0"/>
              <a:pPr/>
              <a:t>57</a:t>
            </a:fld>
            <a:endParaRPr lang="en-US"/>
          </a:p>
        </p:txBody>
      </p:sp>
    </p:spTree>
    <p:extLst>
      <p:ext uri="{BB962C8B-B14F-4D97-AF65-F5344CB8AC3E}">
        <p14:creationId xmlns:p14="http://schemas.microsoft.com/office/powerpoint/2010/main" val="24562331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6D84-4FF4-011D-2461-56C49C787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52CE5-FD93-86B8-E2A5-23377C5B2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3041A-9FB8-E89B-9E60-22B6E02483F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B95825-3987-3CFE-7340-D04664B48B7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BC7B633-AD0C-7C3A-C215-EEF402DADD2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9D3820B-6D42-3C15-E9F1-4A31B42601D4}"/>
              </a:ext>
            </a:extLst>
          </p:cNvPr>
          <p:cNvSpPr>
            <a:spLocks noGrp="1"/>
          </p:cNvSpPr>
          <p:nvPr>
            <p:ph type="sldNum" sz="quarter" idx="5"/>
          </p:nvPr>
        </p:nvSpPr>
        <p:spPr/>
        <p:txBody>
          <a:bodyPr/>
          <a:lstStyle/>
          <a:p>
            <a:fld id="{3B1EFD08-C94F-6048-8AD6-4B7ED2EB73E5}" type="slidenum">
              <a:rPr lang="en-US" smtClean="0"/>
              <a:pPr/>
              <a:t>58</a:t>
            </a:fld>
            <a:endParaRPr lang="en-US"/>
          </a:p>
        </p:txBody>
      </p:sp>
    </p:spTree>
    <p:extLst>
      <p:ext uri="{BB962C8B-B14F-4D97-AF65-F5344CB8AC3E}">
        <p14:creationId xmlns:p14="http://schemas.microsoft.com/office/powerpoint/2010/main" val="1750220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91F-1AB2-1A0A-7F56-16CFB4571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76412-C111-B069-ED38-67D8BB01E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D2842-E054-7E73-250E-752E644B1D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4C871F4-651D-1E83-8114-6215637A90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F153D4F-2793-7BCC-933B-C6AECCFBD34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3E64356-247F-6D8A-5A2F-30B569D32560}"/>
              </a:ext>
            </a:extLst>
          </p:cNvPr>
          <p:cNvSpPr>
            <a:spLocks noGrp="1"/>
          </p:cNvSpPr>
          <p:nvPr>
            <p:ph type="sldNum" sz="quarter" idx="5"/>
          </p:nvPr>
        </p:nvSpPr>
        <p:spPr/>
        <p:txBody>
          <a:bodyPr/>
          <a:lstStyle/>
          <a:p>
            <a:fld id="{3B1EFD08-C94F-6048-8AD6-4B7ED2EB73E5}" type="slidenum">
              <a:rPr lang="en-US" smtClean="0"/>
              <a:pPr/>
              <a:t>59</a:t>
            </a:fld>
            <a:endParaRPr lang="en-US"/>
          </a:p>
        </p:txBody>
      </p:sp>
    </p:spTree>
    <p:extLst>
      <p:ext uri="{BB962C8B-B14F-4D97-AF65-F5344CB8AC3E}">
        <p14:creationId xmlns:p14="http://schemas.microsoft.com/office/powerpoint/2010/main" val="4042868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5647-BB19-464C-3261-A514EF68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B7AAA-A80A-101E-BA53-91A3B5F46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ACFCA-EDA3-91EA-CDF7-C3CA2E1F946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125BA0F-C7F5-F355-993F-F16A48C0E8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F89F3FC-6A94-91C2-1586-0922D81F0D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E2196E-0AF4-A0B1-15B7-42C5B4EF7D8D}"/>
              </a:ext>
            </a:extLst>
          </p:cNvPr>
          <p:cNvSpPr>
            <a:spLocks noGrp="1"/>
          </p:cNvSpPr>
          <p:nvPr>
            <p:ph type="sldNum" sz="quarter" idx="5"/>
          </p:nvPr>
        </p:nvSpPr>
        <p:spPr/>
        <p:txBody>
          <a:bodyPr/>
          <a:lstStyle/>
          <a:p>
            <a:fld id="{3B1EFD08-C94F-6048-8AD6-4B7ED2EB73E5}" type="slidenum">
              <a:rPr lang="en-US" smtClean="0"/>
              <a:pPr/>
              <a:t>60</a:t>
            </a:fld>
            <a:endParaRPr lang="en-US"/>
          </a:p>
        </p:txBody>
      </p:sp>
    </p:spTree>
    <p:extLst>
      <p:ext uri="{BB962C8B-B14F-4D97-AF65-F5344CB8AC3E}">
        <p14:creationId xmlns:p14="http://schemas.microsoft.com/office/powerpoint/2010/main" val="1688868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2C396-DE37-3E77-B716-BC196FDE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A814B-4A84-B368-BE66-7FAC68501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DF41A-A59C-0EC1-A540-75AAB247E9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EEA24-470E-3288-63FC-92EAFDEA034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2C0457B-97E4-21BA-8DF7-DFB9BF901AE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4224A5C-827A-3B61-2EB2-47D62F46A498}"/>
              </a:ext>
            </a:extLst>
          </p:cNvPr>
          <p:cNvSpPr>
            <a:spLocks noGrp="1"/>
          </p:cNvSpPr>
          <p:nvPr>
            <p:ph type="sldNum" sz="quarter" idx="5"/>
          </p:nvPr>
        </p:nvSpPr>
        <p:spPr/>
        <p:txBody>
          <a:bodyPr/>
          <a:lstStyle/>
          <a:p>
            <a:fld id="{3B1EFD08-C94F-6048-8AD6-4B7ED2EB73E5}" type="slidenum">
              <a:rPr lang="en-US" smtClean="0"/>
              <a:pPr/>
              <a:t>61</a:t>
            </a:fld>
            <a:endParaRPr lang="en-US"/>
          </a:p>
        </p:txBody>
      </p:sp>
    </p:spTree>
    <p:extLst>
      <p:ext uri="{BB962C8B-B14F-4D97-AF65-F5344CB8AC3E}">
        <p14:creationId xmlns:p14="http://schemas.microsoft.com/office/powerpoint/2010/main" val="137241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2D7E-81B4-FE0B-AC37-074A6745B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1532-C1E1-B564-4A1F-02F1C5ABD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C2A98-A355-164C-6AC7-D924E6BD8D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08DD5E1-CA6B-F576-7297-3F565E06E54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F50C38F-ED95-9488-BDAC-85FCD2F96E6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C52728-3AC6-177F-ED75-B6036F21A007}"/>
              </a:ext>
            </a:extLst>
          </p:cNvPr>
          <p:cNvSpPr>
            <a:spLocks noGrp="1"/>
          </p:cNvSpPr>
          <p:nvPr>
            <p:ph type="sldNum" sz="quarter" idx="5"/>
          </p:nvPr>
        </p:nvSpPr>
        <p:spPr/>
        <p:txBody>
          <a:bodyPr/>
          <a:lstStyle/>
          <a:p>
            <a:fld id="{3B1EFD08-C94F-6048-8AD6-4B7ED2EB73E5}" type="slidenum">
              <a:rPr lang="en-US" smtClean="0"/>
              <a:pPr/>
              <a:t>62</a:t>
            </a:fld>
            <a:endParaRPr lang="en-US"/>
          </a:p>
        </p:txBody>
      </p:sp>
    </p:spTree>
    <p:extLst>
      <p:ext uri="{BB962C8B-B14F-4D97-AF65-F5344CB8AC3E}">
        <p14:creationId xmlns:p14="http://schemas.microsoft.com/office/powerpoint/2010/main" val="4370857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0F3D1-3CC3-D617-FEAD-BED5F7A1E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77922-E520-F1E7-76DE-85FB69996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E7E21-371F-6B3E-0519-57161D61780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5D3C457-2EDA-3588-10D9-C5F03FC046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FD0AF8-A9DF-97BF-F551-4C0172457DF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AA6169E-1BC9-67FB-35EF-506A87E47E73}"/>
              </a:ext>
            </a:extLst>
          </p:cNvPr>
          <p:cNvSpPr>
            <a:spLocks noGrp="1"/>
          </p:cNvSpPr>
          <p:nvPr>
            <p:ph type="sldNum" sz="quarter" idx="5"/>
          </p:nvPr>
        </p:nvSpPr>
        <p:spPr/>
        <p:txBody>
          <a:bodyPr/>
          <a:lstStyle/>
          <a:p>
            <a:fld id="{3B1EFD08-C94F-6048-8AD6-4B7ED2EB73E5}" type="slidenum">
              <a:rPr lang="en-US" smtClean="0"/>
              <a:pPr/>
              <a:t>63</a:t>
            </a:fld>
            <a:endParaRPr lang="en-US"/>
          </a:p>
        </p:txBody>
      </p:sp>
    </p:spTree>
    <p:extLst>
      <p:ext uri="{BB962C8B-B14F-4D97-AF65-F5344CB8AC3E}">
        <p14:creationId xmlns:p14="http://schemas.microsoft.com/office/powerpoint/2010/main" val="13315061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2806-BFD6-661B-9038-E1BF25629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5857-13A1-0B36-2B92-918C2CCC3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67E4-859A-1305-9DD4-4F6153CABF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624A75E-BE51-D842-2F1D-0D68A9F7B01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EF8B407-A1A5-A986-9445-3CDD52F67C5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A918180-B4EB-09DA-7AE3-92772B452CCE}"/>
              </a:ext>
            </a:extLst>
          </p:cNvPr>
          <p:cNvSpPr>
            <a:spLocks noGrp="1"/>
          </p:cNvSpPr>
          <p:nvPr>
            <p:ph type="sldNum" sz="quarter" idx="5"/>
          </p:nvPr>
        </p:nvSpPr>
        <p:spPr/>
        <p:txBody>
          <a:bodyPr/>
          <a:lstStyle/>
          <a:p>
            <a:fld id="{3B1EFD08-C94F-6048-8AD6-4B7ED2EB73E5}" type="slidenum">
              <a:rPr lang="en-US" smtClean="0"/>
              <a:pPr/>
              <a:t>64</a:t>
            </a:fld>
            <a:endParaRPr lang="en-US"/>
          </a:p>
        </p:txBody>
      </p:sp>
    </p:spTree>
    <p:extLst>
      <p:ext uri="{BB962C8B-B14F-4D97-AF65-F5344CB8AC3E}">
        <p14:creationId xmlns:p14="http://schemas.microsoft.com/office/powerpoint/2010/main" val="1128666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9E963-BD4A-D9C2-9CD5-0D8ABA304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05BAD-00DE-46F1-F0D8-58B23D9C4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30F3D-4664-980C-5409-5441031A4F5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FE8227-D9FD-BBB0-320A-D650B83A92B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CC8942F-A600-564C-7EE8-89B0203A59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69D7F8B-7DE2-62E4-C36C-5568514A6473}"/>
              </a:ext>
            </a:extLst>
          </p:cNvPr>
          <p:cNvSpPr>
            <a:spLocks noGrp="1"/>
          </p:cNvSpPr>
          <p:nvPr>
            <p:ph type="sldNum" sz="quarter" idx="5"/>
          </p:nvPr>
        </p:nvSpPr>
        <p:spPr/>
        <p:txBody>
          <a:bodyPr/>
          <a:lstStyle/>
          <a:p>
            <a:fld id="{3B1EFD08-C94F-6048-8AD6-4B7ED2EB73E5}" type="slidenum">
              <a:rPr lang="en-US" smtClean="0"/>
              <a:pPr/>
              <a:t>65</a:t>
            </a:fld>
            <a:endParaRPr lang="en-US"/>
          </a:p>
        </p:txBody>
      </p:sp>
    </p:spTree>
    <p:extLst>
      <p:ext uri="{BB962C8B-B14F-4D97-AF65-F5344CB8AC3E}">
        <p14:creationId xmlns:p14="http://schemas.microsoft.com/office/powerpoint/2010/main" val="1810530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EAEE-0DF9-026F-82CF-46A0A791D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16AFA-2F78-1196-1FC0-009FCFB1B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207CD-F34E-767C-99FE-95BAB8AE8C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45B0B24-BDB4-9E9A-0463-EA5778F14B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12BC148-56F4-3E38-9338-A279A847374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B41C2F1-161C-23DB-99C6-5C3C92A4CD15}"/>
              </a:ext>
            </a:extLst>
          </p:cNvPr>
          <p:cNvSpPr>
            <a:spLocks noGrp="1"/>
          </p:cNvSpPr>
          <p:nvPr>
            <p:ph type="sldNum" sz="quarter" idx="5"/>
          </p:nvPr>
        </p:nvSpPr>
        <p:spPr/>
        <p:txBody>
          <a:bodyPr/>
          <a:lstStyle/>
          <a:p>
            <a:fld id="{3B1EFD08-C94F-6048-8AD6-4B7ED2EB73E5}" type="slidenum">
              <a:rPr lang="en-US" smtClean="0"/>
              <a:pPr/>
              <a:t>66</a:t>
            </a:fld>
            <a:endParaRPr lang="en-US"/>
          </a:p>
        </p:txBody>
      </p:sp>
    </p:spTree>
    <p:extLst>
      <p:ext uri="{BB962C8B-B14F-4D97-AF65-F5344CB8AC3E}">
        <p14:creationId xmlns:p14="http://schemas.microsoft.com/office/powerpoint/2010/main" val="3640899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53FA-BABC-C106-9BE4-28CD4D1A4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B8DAF-3F0B-9581-7201-22509C23B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E7922-E0E1-B0E5-F8FC-6DF9394A621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9C98BBA-8D4F-6EDC-C55A-B78A3888B80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E1B5AEB-CEBA-D0BF-07A4-6D0DC2DEAC0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316A6A-EED1-9E4E-02D5-DFD8E6DEA4C6}"/>
              </a:ext>
            </a:extLst>
          </p:cNvPr>
          <p:cNvSpPr>
            <a:spLocks noGrp="1"/>
          </p:cNvSpPr>
          <p:nvPr>
            <p:ph type="sldNum" sz="quarter" idx="5"/>
          </p:nvPr>
        </p:nvSpPr>
        <p:spPr/>
        <p:txBody>
          <a:bodyPr/>
          <a:lstStyle/>
          <a:p>
            <a:fld id="{3B1EFD08-C94F-6048-8AD6-4B7ED2EB73E5}" type="slidenum">
              <a:rPr lang="en-US" smtClean="0"/>
              <a:pPr/>
              <a:t>67</a:t>
            </a:fld>
            <a:endParaRPr lang="en-US"/>
          </a:p>
        </p:txBody>
      </p:sp>
    </p:spTree>
    <p:extLst>
      <p:ext uri="{BB962C8B-B14F-4D97-AF65-F5344CB8AC3E}">
        <p14:creationId xmlns:p14="http://schemas.microsoft.com/office/powerpoint/2010/main" val="346776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92A0-05CE-1AB4-03D8-3D50704D8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06E2C-6BAB-20A4-7030-0BC95B134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6DAE4-FED7-C18B-AC2A-390CBBB109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712505F-F63A-C49B-5CCA-24600A3339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A15503-23BD-0B3B-E00A-A708AEE4D9A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7154D3-CF00-A599-938F-24B6541D70FE}"/>
              </a:ext>
            </a:extLst>
          </p:cNvPr>
          <p:cNvSpPr>
            <a:spLocks noGrp="1"/>
          </p:cNvSpPr>
          <p:nvPr>
            <p:ph type="sldNum" sz="quarter" idx="5"/>
          </p:nvPr>
        </p:nvSpPr>
        <p:spPr/>
        <p:txBody>
          <a:bodyPr/>
          <a:lstStyle/>
          <a:p>
            <a:fld id="{3B1EFD08-C94F-6048-8AD6-4B7ED2EB73E5}" type="slidenum">
              <a:rPr lang="en-US" smtClean="0"/>
              <a:pPr/>
              <a:t>68</a:t>
            </a:fld>
            <a:endParaRPr lang="en-US"/>
          </a:p>
        </p:txBody>
      </p:sp>
    </p:spTree>
    <p:extLst>
      <p:ext uri="{BB962C8B-B14F-4D97-AF65-F5344CB8AC3E}">
        <p14:creationId xmlns:p14="http://schemas.microsoft.com/office/powerpoint/2010/main" val="3089012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F25A-4C8B-C141-4979-6A96DCC42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22DF3-2BB1-DFED-289A-5DAF1017C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31B95-4708-9A3F-6CCA-9AB3FAC8D0D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807CD8-5F67-3EF2-8A1B-A53EFCB8CF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67599AE-5DF7-5AE2-E936-F0703AAA841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5A31FB-8BCB-FACC-D560-56E2BB4E3C3B}"/>
              </a:ext>
            </a:extLst>
          </p:cNvPr>
          <p:cNvSpPr>
            <a:spLocks noGrp="1"/>
          </p:cNvSpPr>
          <p:nvPr>
            <p:ph type="sldNum" sz="quarter" idx="5"/>
          </p:nvPr>
        </p:nvSpPr>
        <p:spPr/>
        <p:txBody>
          <a:bodyPr/>
          <a:lstStyle/>
          <a:p>
            <a:fld id="{3B1EFD08-C94F-6048-8AD6-4B7ED2EB73E5}" type="slidenum">
              <a:rPr lang="en-US" smtClean="0"/>
              <a:pPr/>
              <a:t>69</a:t>
            </a:fld>
            <a:endParaRPr lang="en-US"/>
          </a:p>
        </p:txBody>
      </p:sp>
    </p:spTree>
    <p:extLst>
      <p:ext uri="{BB962C8B-B14F-4D97-AF65-F5344CB8AC3E}">
        <p14:creationId xmlns:p14="http://schemas.microsoft.com/office/powerpoint/2010/main" val="2958061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C0AB0-8760-9A77-8C5B-766A56BBF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839C3-0ACC-194E-B36F-233EA1456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E443B-0048-BCA2-E423-13F3B8C4541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49C9D10-CD2E-6E27-EB63-73A2A0A57C1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E477F05-B423-4A4B-9337-0D4B324CC5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FAD705E-F7F3-E1BE-A442-D0FE1B646ED3}"/>
              </a:ext>
            </a:extLst>
          </p:cNvPr>
          <p:cNvSpPr>
            <a:spLocks noGrp="1"/>
          </p:cNvSpPr>
          <p:nvPr>
            <p:ph type="sldNum" sz="quarter" idx="5"/>
          </p:nvPr>
        </p:nvSpPr>
        <p:spPr/>
        <p:txBody>
          <a:bodyPr/>
          <a:lstStyle/>
          <a:p>
            <a:fld id="{3B1EFD08-C94F-6048-8AD6-4B7ED2EB73E5}" type="slidenum">
              <a:rPr lang="en-US" smtClean="0"/>
              <a:pPr/>
              <a:t>70</a:t>
            </a:fld>
            <a:endParaRPr lang="en-US"/>
          </a:p>
        </p:txBody>
      </p:sp>
    </p:spTree>
    <p:extLst>
      <p:ext uri="{BB962C8B-B14F-4D97-AF65-F5344CB8AC3E}">
        <p14:creationId xmlns:p14="http://schemas.microsoft.com/office/powerpoint/2010/main" val="3508139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94EE-F4D5-E899-6484-B43B64C64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E2306-85E8-F9BD-CF6E-EC63F1DA2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4E05E-A436-D15B-A52A-47233DEDD5B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6095C37-895A-5625-39FE-1C8A8E7E895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F140EE-914D-6463-6AE8-C84AFEA9891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AB3D34-16A4-E82B-9200-591FC2C06782}"/>
              </a:ext>
            </a:extLst>
          </p:cNvPr>
          <p:cNvSpPr>
            <a:spLocks noGrp="1"/>
          </p:cNvSpPr>
          <p:nvPr>
            <p:ph type="sldNum" sz="quarter" idx="5"/>
          </p:nvPr>
        </p:nvSpPr>
        <p:spPr/>
        <p:txBody>
          <a:bodyPr/>
          <a:lstStyle/>
          <a:p>
            <a:fld id="{3B1EFD08-C94F-6048-8AD6-4B7ED2EB73E5}" type="slidenum">
              <a:rPr lang="en-US" smtClean="0"/>
              <a:pPr/>
              <a:t>71</a:t>
            </a:fld>
            <a:endParaRPr lang="en-US"/>
          </a:p>
        </p:txBody>
      </p:sp>
    </p:spTree>
    <p:extLst>
      <p:ext uri="{BB962C8B-B14F-4D97-AF65-F5344CB8AC3E}">
        <p14:creationId xmlns:p14="http://schemas.microsoft.com/office/powerpoint/2010/main" val="303446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72</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73</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74</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1E857-DE78-BD84-30ED-24161B686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9DD48-70F0-45F2-DAC6-3C6622961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216A1-862C-D3CE-C2DF-4B06AEF3CF3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ECD6C5E-A644-7C10-54FC-EE6B285CB77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2D29E53-068D-4BAA-FFC3-20812C4D4FD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557D429-0E10-6FBC-69C2-000D4E32C6EF}"/>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4120208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2/26/2025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2/26/2025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2/26/2025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2/26/2025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2/26/2025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2/26/2025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2/26/2025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2/26/2025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2/26/2025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2/26/2025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2/26/2025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2/26/2025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2/26/2025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2/26/2025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2/26/2025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2/26/2025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2/26/2025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2/26/2025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2/26/2025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2/26/2025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2/26/2025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2/26/2025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2/26/2025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2/26/2025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2/26/2025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2/26/2025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2/26/2025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2/26/2025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2/26/2025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2/26/2025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2/26/2025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2/26/2025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2/26/2025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2/26/2025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2/26/2025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2/26/2025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2/26/2025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2/26/2025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5.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image" Target="../media/image22.png"/><Relationship Id="rId21" Type="http://schemas.openxmlformats.org/officeDocument/2006/relationships/customXml" Target="../ink/ink9.xml"/><Relationship Id="rId34" Type="http://schemas.openxmlformats.org/officeDocument/2006/relationships/image" Target="../media/image34.png"/><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7.xml"/><Relationship Id="rId2" Type="http://schemas.openxmlformats.org/officeDocument/2006/relationships/notesSlide" Target="../notesSlides/notesSlide9.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image" Target="../media/image2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3.png"/><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25.png"/><Relationship Id="rId22" Type="http://schemas.openxmlformats.org/officeDocument/2006/relationships/image" Target="../media/image29.png"/><Relationship Id="rId35" Type="http://schemas.openxmlformats.org/officeDocument/2006/relationships/customXml" Target="../ink/ink11.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16.xml"/><Relationship Id="rId18"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customXml" Target="../ink/ink21.xml"/><Relationship Id="rId7" Type="http://schemas.openxmlformats.org/officeDocument/2006/relationships/customXml" Target="../ink/ink13.xml"/><Relationship Id="rId12" Type="http://schemas.openxmlformats.org/officeDocument/2006/relationships/image" Target="../media/image33.png"/><Relationship Id="rId17" Type="http://schemas.openxmlformats.org/officeDocument/2006/relationships/customXml" Target="../ink/ink19.xml"/><Relationship Id="rId2" Type="http://schemas.openxmlformats.org/officeDocument/2006/relationships/notesSlide" Target="../notesSlides/notesSlide10.xml"/><Relationship Id="rId16" Type="http://schemas.openxmlformats.org/officeDocument/2006/relationships/customXml" Target="../ink/ink18.xml"/><Relationship Id="rId20"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30.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7.png"/><Relationship Id="rId19" Type="http://schemas.openxmlformats.org/officeDocument/2006/relationships/customXml" Target="../ink/ink20.xml"/><Relationship Id="rId4" Type="http://schemas.microsoft.com/office/2007/relationships/hdphoto" Target="../media/hdphoto1.wdp"/><Relationship Id="rId9" Type="http://schemas.openxmlformats.org/officeDocument/2006/relationships/customXml" Target="../ink/ink14.xml"/><Relationship Id="rId14" Type="http://schemas.openxmlformats.org/officeDocument/2006/relationships/image" Target="../media/image28.png"/><Relationship Id="rId22"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713534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10</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457200" y="1045528"/>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01 -  AISHWARYA NAGA SREEJA SURYA UPPALA </a:t>
            </a:r>
            <a:r>
              <a:rPr lang="en-US" b="1" dirty="0">
                <a:latin typeface="Times New Roman" panose="02020603050405020304" pitchFamily="18" charset="0"/>
                <a:cs typeface="Times New Roman" panose="02020603050405020304" pitchFamily="18" charset="0"/>
              </a:rPr>
              <a:t>(L)</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(2372558)</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02 -  ADVAIT RANE </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(2372575)</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03 -  REESHMA K R</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(2372574)</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04 -  ASHIK AHAMED H</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(2372596)</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05 -  HUSSAIN LOKHANDWALA </a:t>
            </a:r>
            <a:r>
              <a:rPr lang="en-US" b="1" dirty="0">
                <a:latin typeface="Times New Roman" panose="02020603050405020304" pitchFamily="18" charset="0"/>
                <a:cs typeface="Times New Roman" panose="02020603050405020304" pitchFamily="18" charset="0"/>
              </a:rPr>
              <a:t>(TL)</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(2372539)</a:t>
            </a:r>
          </a:p>
          <a:p>
            <a:pPr algn="just">
              <a:lnSpc>
                <a:spcPct val="110000"/>
              </a:lnSpc>
              <a:spcBef>
                <a:spcPts val="600"/>
              </a:spcBef>
              <a:spcAft>
                <a:spcPts val="0"/>
              </a:spcAft>
            </a:pPr>
            <a:endParaRPr lang="en-IN"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173E7-9382-3805-6C05-31AFAAC4A0CC}"/>
            </a:ext>
          </a:extLst>
        </p:cNvPr>
        <p:cNvGrpSpPr/>
        <p:nvPr/>
      </p:nvGrpSpPr>
      <p:grpSpPr>
        <a:xfrm>
          <a:off x="0" y="0"/>
          <a:ext cx="0" cy="0"/>
          <a:chOff x="0" y="0"/>
          <a:chExt cx="0" cy="0"/>
        </a:xfrm>
      </p:grpSpPr>
      <p:pic>
        <p:nvPicPr>
          <p:cNvPr id="8" name="Picture 7" descr="A set of colorful labels&#10;&#10;AI-generated content may be incorrect.">
            <a:extLst>
              <a:ext uri="{FF2B5EF4-FFF2-40B4-BE49-F238E27FC236}">
                <a16:creationId xmlns:a16="http://schemas.microsoft.com/office/drawing/2014/main" id="{7FC98E2D-816B-F832-4920-7677B19537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213360" y="853440"/>
            <a:ext cx="6413500" cy="1807633"/>
          </a:xfrm>
          <a:prstGeom prst="rect">
            <a:avLst/>
          </a:prstGeom>
        </p:spPr>
      </p:pic>
      <p:pic>
        <p:nvPicPr>
          <p:cNvPr id="10" name="Picture 9" descr="A set of colorful labels&#10;&#10;AI-generated content may be incorrect.">
            <a:extLst>
              <a:ext uri="{FF2B5EF4-FFF2-40B4-BE49-F238E27FC236}">
                <a16:creationId xmlns:a16="http://schemas.microsoft.com/office/drawing/2014/main" id="{38D0E3A3-8294-5727-3923-6A2C4F03CC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flipH="1">
            <a:off x="5082540" y="2604770"/>
            <a:ext cx="6604000" cy="1807633"/>
          </a:xfrm>
          <a:prstGeom prst="rect">
            <a:avLst/>
          </a:prstGeom>
        </p:spPr>
      </p:pic>
      <p:pic>
        <p:nvPicPr>
          <p:cNvPr id="11" name="Picture 10" descr="A set of colorful labels&#10;&#10;AI-generated content may be incorrect.">
            <a:extLst>
              <a:ext uri="{FF2B5EF4-FFF2-40B4-BE49-F238E27FC236}">
                <a16:creationId xmlns:a16="http://schemas.microsoft.com/office/drawing/2014/main" id="{21678E0F-7B80-1FAA-A084-A34905DFE5E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355600" y="4479714"/>
            <a:ext cx="6413500" cy="1807633"/>
          </a:xfrm>
          <a:prstGeom prst="rect">
            <a:avLst/>
          </a:prstGeom>
        </p:spPr>
      </p:pic>
      <p:grpSp>
        <p:nvGrpSpPr>
          <p:cNvPr id="17" name="Group 16">
            <a:extLst>
              <a:ext uri="{FF2B5EF4-FFF2-40B4-BE49-F238E27FC236}">
                <a16:creationId xmlns:a16="http://schemas.microsoft.com/office/drawing/2014/main" id="{55DBAA72-DA8E-95A3-A922-21C81B60A607}"/>
              </a:ext>
            </a:extLst>
          </p:cNvPr>
          <p:cNvGrpSpPr/>
          <p:nvPr/>
        </p:nvGrpSpPr>
        <p:grpSpPr>
          <a:xfrm>
            <a:off x="4714140" y="2650440"/>
            <a:ext cx="365400" cy="92880"/>
            <a:chOff x="4599840" y="1807160"/>
            <a:chExt cx="365400" cy="9288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0255FA0-C0D5-EFB1-EAF1-F800CF5CED85}"/>
                    </a:ext>
                  </a:extLst>
                </p14:cNvPr>
                <p14:cNvContentPartPr/>
                <p14:nvPr/>
              </p14:nvContentPartPr>
              <p14:xfrm>
                <a:off x="4816920" y="1807160"/>
                <a:ext cx="49680" cy="92880"/>
              </p14:xfrm>
            </p:contentPart>
          </mc:Choice>
          <mc:Fallback xmlns="">
            <p:pic>
              <p:nvPicPr>
                <p:cNvPr id="15" name="Ink 14">
                  <a:extLst>
                    <a:ext uri="{FF2B5EF4-FFF2-40B4-BE49-F238E27FC236}">
                      <a16:creationId xmlns:a16="http://schemas.microsoft.com/office/drawing/2014/main" id="{00255FA0-C0D5-EFB1-EAF1-F800CF5CED85}"/>
                    </a:ext>
                  </a:extLst>
                </p:cNvPr>
                <p:cNvPicPr/>
                <p:nvPr/>
              </p:nvPicPr>
              <p:blipFill>
                <a:blip r:embed="rId6"/>
                <a:stretch>
                  <a:fillRect/>
                </a:stretch>
              </p:blipFill>
              <p:spPr>
                <a:xfrm>
                  <a:off x="4754280" y="1744160"/>
                  <a:ext cx="175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579B277-3BBE-1B64-257C-31F6F88685DC}"/>
                    </a:ext>
                  </a:extLst>
                </p14:cNvPr>
                <p14:cNvContentPartPr/>
                <p14:nvPr/>
              </p14:nvContentPartPr>
              <p14:xfrm>
                <a:off x="4599840" y="1807520"/>
                <a:ext cx="365400" cy="11880"/>
              </p14:xfrm>
            </p:contentPart>
          </mc:Choice>
          <mc:Fallback xmlns="">
            <p:pic>
              <p:nvPicPr>
                <p:cNvPr id="16" name="Ink 15">
                  <a:extLst>
                    <a:ext uri="{FF2B5EF4-FFF2-40B4-BE49-F238E27FC236}">
                      <a16:creationId xmlns:a16="http://schemas.microsoft.com/office/drawing/2014/main" id="{7579B277-3BBE-1B64-257C-31F6F88685DC}"/>
                    </a:ext>
                  </a:extLst>
                </p:cNvPr>
                <p:cNvPicPr/>
                <p:nvPr/>
              </p:nvPicPr>
              <p:blipFill>
                <a:blip r:embed="rId8"/>
                <a:stretch>
                  <a:fillRect/>
                </a:stretch>
              </p:blipFill>
              <p:spPr>
                <a:xfrm>
                  <a:off x="4536840" y="1744880"/>
                  <a:ext cx="4910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F2A425C-B486-CA81-8643-F3841C14741C}"/>
                  </a:ext>
                </a:extLst>
              </p14:cNvPr>
              <p14:cNvContentPartPr/>
              <p14:nvPr/>
            </p14:nvContentPartPr>
            <p14:xfrm>
              <a:off x="6676780" y="4345380"/>
              <a:ext cx="437760" cy="360"/>
            </p14:xfrm>
          </p:contentPart>
        </mc:Choice>
        <mc:Fallback xmlns="">
          <p:pic>
            <p:nvPicPr>
              <p:cNvPr id="18" name="Ink 17">
                <a:extLst>
                  <a:ext uri="{FF2B5EF4-FFF2-40B4-BE49-F238E27FC236}">
                    <a16:creationId xmlns:a16="http://schemas.microsoft.com/office/drawing/2014/main" id="{9F2A425C-B486-CA81-8643-F3841C14741C}"/>
                  </a:ext>
                </a:extLst>
              </p:cNvPr>
              <p:cNvPicPr/>
              <p:nvPr/>
            </p:nvPicPr>
            <p:blipFill>
              <a:blip r:embed="rId10"/>
              <a:stretch>
                <a:fillRect/>
              </a:stretch>
            </p:blipFill>
            <p:spPr>
              <a:xfrm>
                <a:off x="6613780" y="4282380"/>
                <a:ext cx="563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6572440F-74E4-D401-01C4-8F2CDDDF0A8B}"/>
                  </a:ext>
                </a:extLst>
              </p14:cNvPr>
              <p14:cNvContentPartPr/>
              <p14:nvPr/>
            </p14:nvContentPartPr>
            <p14:xfrm>
              <a:off x="4868740" y="6298280"/>
              <a:ext cx="387000" cy="31680"/>
            </p14:xfrm>
          </p:contentPart>
        </mc:Choice>
        <mc:Fallback xmlns="">
          <p:pic>
            <p:nvPicPr>
              <p:cNvPr id="20" name="Ink 19">
                <a:extLst>
                  <a:ext uri="{FF2B5EF4-FFF2-40B4-BE49-F238E27FC236}">
                    <a16:creationId xmlns:a16="http://schemas.microsoft.com/office/drawing/2014/main" id="{6572440F-74E4-D401-01C4-8F2CDDDF0A8B}"/>
                  </a:ext>
                </a:extLst>
              </p:cNvPr>
              <p:cNvPicPr/>
              <p:nvPr/>
            </p:nvPicPr>
            <p:blipFill>
              <a:blip r:embed="rId12"/>
              <a:stretch>
                <a:fillRect/>
              </a:stretch>
            </p:blipFill>
            <p:spPr>
              <a:xfrm>
                <a:off x="4805681" y="6235280"/>
                <a:ext cx="512757" cy="157320"/>
              </a:xfrm>
              <a:prstGeom prst="rect">
                <a:avLst/>
              </a:prstGeom>
            </p:spPr>
          </p:pic>
        </mc:Fallback>
      </mc:AlternateContent>
      <p:sp>
        <p:nvSpPr>
          <p:cNvPr id="22" name="TextBox 21">
            <a:extLst>
              <a:ext uri="{FF2B5EF4-FFF2-40B4-BE49-F238E27FC236}">
                <a16:creationId xmlns:a16="http://schemas.microsoft.com/office/drawing/2014/main" id="{D004B4CA-117E-0FE6-E88D-EAFC4AB70681}"/>
              </a:ext>
            </a:extLst>
          </p:cNvPr>
          <p:cNvSpPr txBox="1"/>
          <p:nvPr/>
        </p:nvSpPr>
        <p:spPr>
          <a:xfrm>
            <a:off x="5910300" y="329433"/>
            <a:ext cx="674600" cy="627381"/>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endParaRPr lang="en-I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240BB8D7-ECD0-4E32-36E3-34C38355BBEC}"/>
                  </a:ext>
                </a:extLst>
              </p14:cNvPr>
              <p14:cNvContentPartPr/>
              <p14:nvPr/>
            </p14:nvContentPartPr>
            <p14:xfrm>
              <a:off x="4730880" y="1608040"/>
              <a:ext cx="371880" cy="509760"/>
            </p14:xfrm>
          </p:contentPart>
        </mc:Choice>
        <mc:Fallback xmlns="">
          <p:pic>
            <p:nvPicPr>
              <p:cNvPr id="23" name="Ink 22">
                <a:extLst>
                  <a:ext uri="{FF2B5EF4-FFF2-40B4-BE49-F238E27FC236}">
                    <a16:creationId xmlns:a16="http://schemas.microsoft.com/office/drawing/2014/main" id="{240BB8D7-ECD0-4E32-36E3-34C38355BBEC}"/>
                  </a:ext>
                </a:extLst>
              </p:cNvPr>
              <p:cNvPicPr/>
              <p:nvPr/>
            </p:nvPicPr>
            <p:blipFill>
              <a:blip r:embed="rId14"/>
              <a:stretch>
                <a:fillRect/>
              </a:stretch>
            </p:blipFill>
            <p:spPr>
              <a:xfrm>
                <a:off x="4667941" y="1545040"/>
                <a:ext cx="497398"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73B2F8D3-3D72-673C-DF34-2785FDC0840A}"/>
                  </a:ext>
                </a:extLst>
              </p14:cNvPr>
              <p14:cNvContentPartPr/>
              <p14:nvPr/>
            </p14:nvContentPartPr>
            <p14:xfrm>
              <a:off x="6694600" y="3342460"/>
              <a:ext cx="306720" cy="537480"/>
            </p14:xfrm>
          </p:contentPart>
        </mc:Choice>
        <mc:Fallback xmlns="">
          <p:pic>
            <p:nvPicPr>
              <p:cNvPr id="24" name="Ink 23">
                <a:extLst>
                  <a:ext uri="{FF2B5EF4-FFF2-40B4-BE49-F238E27FC236}">
                    <a16:creationId xmlns:a16="http://schemas.microsoft.com/office/drawing/2014/main" id="{73B2F8D3-3D72-673C-DF34-2785FDC0840A}"/>
                  </a:ext>
                </a:extLst>
              </p:cNvPr>
              <p:cNvPicPr/>
              <p:nvPr/>
            </p:nvPicPr>
            <p:blipFill>
              <a:blip r:embed="rId16"/>
              <a:stretch>
                <a:fillRect/>
              </a:stretch>
            </p:blipFill>
            <p:spPr>
              <a:xfrm>
                <a:off x="6631600" y="3279418"/>
                <a:ext cx="432360" cy="6632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D85FC93B-7C73-FE23-39FC-0E223DB885E8}"/>
                  </a:ext>
                </a:extLst>
              </p14:cNvPr>
              <p14:cNvContentPartPr/>
              <p14:nvPr/>
            </p14:nvContentPartPr>
            <p14:xfrm>
              <a:off x="4886828" y="5228543"/>
              <a:ext cx="325080" cy="537840"/>
            </p14:xfrm>
          </p:contentPart>
        </mc:Choice>
        <mc:Fallback xmlns="">
          <p:pic>
            <p:nvPicPr>
              <p:cNvPr id="26" name="Ink 25">
                <a:extLst>
                  <a:ext uri="{FF2B5EF4-FFF2-40B4-BE49-F238E27FC236}">
                    <a16:creationId xmlns:a16="http://schemas.microsoft.com/office/drawing/2014/main" id="{D85FC93B-7C73-FE23-39FC-0E223DB885E8}"/>
                  </a:ext>
                </a:extLst>
              </p:cNvPr>
              <p:cNvPicPr/>
              <p:nvPr/>
            </p:nvPicPr>
            <p:blipFill>
              <a:blip r:embed="rId18"/>
              <a:stretch>
                <a:fillRect/>
              </a:stretch>
            </p:blipFill>
            <p:spPr>
              <a:xfrm>
                <a:off x="4823828" y="5165543"/>
                <a:ext cx="45072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94AFC1F5-BBB1-CB08-919E-1615673ECCCD}"/>
                  </a:ext>
                </a:extLst>
              </p14:cNvPr>
              <p14:cNvContentPartPr/>
              <p14:nvPr/>
            </p14:nvContentPartPr>
            <p14:xfrm>
              <a:off x="6613520" y="4292440"/>
              <a:ext cx="360" cy="360"/>
            </p14:xfrm>
          </p:contentPart>
        </mc:Choice>
        <mc:Fallback xmlns="">
          <p:pic>
            <p:nvPicPr>
              <p:cNvPr id="28" name="Ink 27">
                <a:extLst>
                  <a:ext uri="{FF2B5EF4-FFF2-40B4-BE49-F238E27FC236}">
                    <a16:creationId xmlns:a16="http://schemas.microsoft.com/office/drawing/2014/main" id="{94AFC1F5-BBB1-CB08-919E-1615673ECCCD}"/>
                  </a:ext>
                </a:extLst>
              </p:cNvPr>
              <p:cNvPicPr/>
              <p:nvPr/>
            </p:nvPicPr>
            <p:blipFill>
              <a:blip r:embed="rId20"/>
              <a:stretch>
                <a:fillRect/>
              </a:stretch>
            </p:blipFill>
            <p:spPr>
              <a:xfrm>
                <a:off x="6550520" y="42294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C308F8E7-74D8-4326-31AB-5A686D323CE6}"/>
                  </a:ext>
                </a:extLst>
              </p14:cNvPr>
              <p14:cNvContentPartPr/>
              <p14:nvPr/>
            </p14:nvContentPartPr>
            <p14:xfrm>
              <a:off x="2130700" y="1563400"/>
              <a:ext cx="1956600" cy="539640"/>
            </p14:xfrm>
          </p:contentPart>
        </mc:Choice>
        <mc:Fallback xmlns="">
          <p:pic>
            <p:nvPicPr>
              <p:cNvPr id="34" name="Ink 33">
                <a:extLst>
                  <a:ext uri="{FF2B5EF4-FFF2-40B4-BE49-F238E27FC236}">
                    <a16:creationId xmlns:a16="http://schemas.microsoft.com/office/drawing/2014/main" id="{C308F8E7-74D8-4326-31AB-5A686D323CE6}"/>
                  </a:ext>
                </a:extLst>
              </p:cNvPr>
              <p:cNvPicPr/>
              <p:nvPr/>
            </p:nvPicPr>
            <p:blipFill>
              <a:blip r:embed="rId22"/>
              <a:stretch>
                <a:fillRect/>
              </a:stretch>
            </p:blipFill>
            <p:spPr>
              <a:xfrm>
                <a:off x="2067700" y="1500400"/>
                <a:ext cx="2082240" cy="665280"/>
              </a:xfrm>
              <a:prstGeom prst="rect">
                <a:avLst/>
              </a:prstGeom>
            </p:spPr>
          </p:pic>
        </mc:Fallback>
      </mc:AlternateContent>
      <p:grpSp>
        <p:nvGrpSpPr>
          <p:cNvPr id="37" name="Group 36">
            <a:extLst>
              <a:ext uri="{FF2B5EF4-FFF2-40B4-BE49-F238E27FC236}">
                <a16:creationId xmlns:a16="http://schemas.microsoft.com/office/drawing/2014/main" id="{3038AF1E-51E1-53D7-8984-FD0D6DE45B76}"/>
              </a:ext>
            </a:extLst>
          </p:cNvPr>
          <p:cNvGrpSpPr/>
          <p:nvPr/>
        </p:nvGrpSpPr>
        <p:grpSpPr>
          <a:xfrm>
            <a:off x="2938900" y="1991080"/>
            <a:ext cx="613440" cy="203400"/>
            <a:chOff x="2824600" y="1147800"/>
            <a:chExt cx="613440" cy="203400"/>
          </a:xfrm>
        </p:grpSpPr>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9B9435DC-2C37-C5F9-3F35-FE19F2DA15B5}"/>
                    </a:ext>
                  </a:extLst>
                </p14:cNvPr>
                <p14:cNvContentPartPr/>
                <p14:nvPr/>
              </p14:nvContentPartPr>
              <p14:xfrm>
                <a:off x="2907040" y="1283880"/>
                <a:ext cx="531000" cy="67320"/>
              </p14:xfrm>
            </p:contentPart>
          </mc:Choice>
          <mc:Fallback xmlns="">
            <p:pic>
              <p:nvPicPr>
                <p:cNvPr id="35" name="Ink 34">
                  <a:extLst>
                    <a:ext uri="{FF2B5EF4-FFF2-40B4-BE49-F238E27FC236}">
                      <a16:creationId xmlns:a16="http://schemas.microsoft.com/office/drawing/2014/main" id="{9B9435DC-2C37-C5F9-3F35-FE19F2DA15B5}"/>
                    </a:ext>
                  </a:extLst>
                </p:cNvPr>
                <p:cNvPicPr/>
                <p:nvPr/>
              </p:nvPicPr>
              <p:blipFill>
                <a:blip r:embed="rId34"/>
                <a:stretch>
                  <a:fillRect/>
                </a:stretch>
              </p:blipFill>
              <p:spPr>
                <a:xfrm>
                  <a:off x="2844400" y="1221240"/>
                  <a:ext cx="656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186C63BB-D8CE-8E69-5BBB-C0B7A94C8A31}"/>
                    </a:ext>
                  </a:extLst>
                </p14:cNvPr>
                <p14:cNvContentPartPr/>
                <p14:nvPr/>
              </p14:nvContentPartPr>
              <p14:xfrm>
                <a:off x="2824600" y="1147800"/>
                <a:ext cx="360" cy="360"/>
              </p14:xfrm>
            </p:contentPart>
          </mc:Choice>
          <mc:Fallback xmlns="">
            <p:pic>
              <p:nvPicPr>
                <p:cNvPr id="36" name="Ink 35">
                  <a:extLst>
                    <a:ext uri="{FF2B5EF4-FFF2-40B4-BE49-F238E27FC236}">
                      <a16:creationId xmlns:a16="http://schemas.microsoft.com/office/drawing/2014/main" id="{186C63BB-D8CE-8E69-5BBB-C0B7A94C8A31}"/>
                    </a:ext>
                  </a:extLst>
                </p:cNvPr>
                <p:cNvPicPr/>
                <p:nvPr/>
              </p:nvPicPr>
              <p:blipFill>
                <a:blip r:embed="rId26"/>
                <a:stretch>
                  <a:fillRect/>
                </a:stretch>
              </p:blipFill>
              <p:spPr>
                <a:xfrm>
                  <a:off x="2761600" y="1085160"/>
                  <a:ext cx="126000" cy="126000"/>
                </a:xfrm>
                <a:prstGeom prst="rect">
                  <a:avLst/>
                </a:prstGeom>
              </p:spPr>
            </p:pic>
          </mc:Fallback>
        </mc:AlternateContent>
      </p:grpSp>
      <p:sp>
        <p:nvSpPr>
          <p:cNvPr id="38" name="Flowchart: Process 37">
            <a:extLst>
              <a:ext uri="{FF2B5EF4-FFF2-40B4-BE49-F238E27FC236}">
                <a16:creationId xmlns:a16="http://schemas.microsoft.com/office/drawing/2014/main" id="{C58CB11D-6E74-4AF7-D613-30DC583F1ACF}"/>
              </a:ext>
            </a:extLst>
          </p:cNvPr>
          <p:cNvSpPr/>
          <p:nvPr/>
        </p:nvSpPr>
        <p:spPr>
          <a:xfrm>
            <a:off x="7581900" y="341630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Flowchart: Process 39">
            <a:extLst>
              <a:ext uri="{FF2B5EF4-FFF2-40B4-BE49-F238E27FC236}">
                <a16:creationId xmlns:a16="http://schemas.microsoft.com/office/drawing/2014/main" id="{340B71CA-39E4-64EB-CBF1-CA622F4C0F9D}"/>
              </a:ext>
            </a:extLst>
          </p:cNvPr>
          <p:cNvSpPr/>
          <p:nvPr/>
        </p:nvSpPr>
        <p:spPr>
          <a:xfrm>
            <a:off x="2026960" y="5228543"/>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4EEDD9A-574A-868E-2759-6B0A0260C1E9}"/>
              </a:ext>
            </a:extLst>
          </p:cNvPr>
          <p:cNvSpPr txBox="1"/>
          <p:nvPr/>
        </p:nvSpPr>
        <p:spPr>
          <a:xfrm>
            <a:off x="4764870" y="1542629"/>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89EE801-34AF-DCCC-5345-C953AFFB8BFA}"/>
              </a:ext>
            </a:extLst>
          </p:cNvPr>
          <p:cNvSpPr txBox="1"/>
          <p:nvPr/>
        </p:nvSpPr>
        <p:spPr>
          <a:xfrm>
            <a:off x="4674455" y="1680600"/>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01</a:t>
            </a:r>
          </a:p>
        </p:txBody>
      </p:sp>
      <p:sp>
        <p:nvSpPr>
          <p:cNvPr id="46" name="TextBox 45">
            <a:extLst>
              <a:ext uri="{FF2B5EF4-FFF2-40B4-BE49-F238E27FC236}">
                <a16:creationId xmlns:a16="http://schemas.microsoft.com/office/drawing/2014/main" id="{6769BA91-A5CC-3985-8D34-501F6C328A95}"/>
              </a:ext>
            </a:extLst>
          </p:cNvPr>
          <p:cNvSpPr txBox="1"/>
          <p:nvPr/>
        </p:nvSpPr>
        <p:spPr>
          <a:xfrm>
            <a:off x="6735660" y="3270700"/>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0FC45896-FFC9-F94B-BF2D-735ED760C690}"/>
              </a:ext>
            </a:extLst>
          </p:cNvPr>
          <p:cNvSpPr txBox="1"/>
          <p:nvPr/>
        </p:nvSpPr>
        <p:spPr>
          <a:xfrm>
            <a:off x="6616700" y="3456031"/>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02</a:t>
            </a:r>
          </a:p>
        </p:txBody>
      </p:sp>
      <p:sp>
        <p:nvSpPr>
          <p:cNvPr id="48" name="TextBox 47">
            <a:extLst>
              <a:ext uri="{FF2B5EF4-FFF2-40B4-BE49-F238E27FC236}">
                <a16:creationId xmlns:a16="http://schemas.microsoft.com/office/drawing/2014/main" id="{88345160-3C80-27A0-6860-6C74DD4147B6}"/>
              </a:ext>
            </a:extLst>
          </p:cNvPr>
          <p:cNvSpPr txBox="1"/>
          <p:nvPr/>
        </p:nvSpPr>
        <p:spPr>
          <a:xfrm>
            <a:off x="4797772" y="5386957"/>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03</a:t>
            </a:r>
          </a:p>
        </p:txBody>
      </p:sp>
      <p:sp>
        <p:nvSpPr>
          <p:cNvPr id="49" name="TextBox 48">
            <a:extLst>
              <a:ext uri="{FF2B5EF4-FFF2-40B4-BE49-F238E27FC236}">
                <a16:creationId xmlns:a16="http://schemas.microsoft.com/office/drawing/2014/main" id="{81337987-4BAC-0C43-E853-0141EC648237}"/>
              </a:ext>
            </a:extLst>
          </p:cNvPr>
          <p:cNvSpPr txBox="1"/>
          <p:nvPr/>
        </p:nvSpPr>
        <p:spPr>
          <a:xfrm>
            <a:off x="4916278" y="5197264"/>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CD18145E-77F5-BD10-241F-B9DA7207C775}"/>
              </a:ext>
            </a:extLst>
          </p:cNvPr>
          <p:cNvSpPr txBox="1"/>
          <p:nvPr/>
        </p:nvSpPr>
        <p:spPr>
          <a:xfrm>
            <a:off x="1804810" y="448628"/>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applicant and car loan details into the bank’s database to ensure accurate loan processing and data integrity.</a:t>
            </a:r>
            <a:endParaRPr lang="en-IN" dirty="0" err="1">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DEAB9177-B226-F446-6117-8B39D7AD9571}"/>
              </a:ext>
            </a:extLst>
          </p:cNvPr>
          <p:cNvSpPr txBox="1"/>
          <p:nvPr/>
        </p:nvSpPr>
        <p:spPr>
          <a:xfrm>
            <a:off x="7748975" y="1825481"/>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 the bank's database monthly with car loan repayment details from collection agencies and CITY CONNECT Bank, ensuring data accuracy.</a:t>
            </a:r>
            <a:endParaRPr lang="en-IN" dirty="0" err="1">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A3C606CC-09E5-2FF9-40C9-6394F9B0B5D7}"/>
              </a:ext>
            </a:extLst>
          </p:cNvPr>
          <p:cNvSpPr txBox="1"/>
          <p:nvPr/>
        </p:nvSpPr>
        <p:spPr>
          <a:xfrm>
            <a:off x="1974910" y="4027288"/>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 a daily report listing car loans with missed repayments to monitor overdue accounts and take necessary actions.</a:t>
            </a:r>
            <a:endParaRPr lang="en-IN" dirty="0" err="1">
              <a:latin typeface="Times New Roman" panose="02020603050405020304" pitchFamily="18" charset="0"/>
              <a:cs typeface="Times New Roman" panose="02020603050405020304" pitchFamily="18" charset="0"/>
            </a:endParaRPr>
          </a:p>
        </p:txBody>
      </p:sp>
      <p:sp>
        <p:nvSpPr>
          <p:cNvPr id="62" name="Footer Placeholder 2">
            <a:extLst>
              <a:ext uri="{FF2B5EF4-FFF2-40B4-BE49-F238E27FC236}">
                <a16:creationId xmlns:a16="http://schemas.microsoft.com/office/drawing/2014/main" id="{49EC7DFD-A60E-8685-6406-83337E635C9D}"/>
              </a:ext>
            </a:extLst>
          </p:cNvPr>
          <p:cNvSpPr txBox="1">
            <a:spLocks/>
          </p:cNvSpPr>
          <p:nvPr/>
        </p:nvSpPr>
        <p:spPr>
          <a:xfrm>
            <a:off x="967238" y="6548320"/>
            <a:ext cx="4231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Times New Roman" panose="02020603050405020304" pitchFamily="18" charset="0"/>
                <a:cs typeface="Times New Roman" panose="02020603050405020304" pitchFamily="18" charset="0"/>
              </a:rPr>
              <a:t>© 2025–2027 Cognizant | Private</a:t>
            </a:r>
          </a:p>
        </p:txBody>
      </p:sp>
      <p:sp>
        <p:nvSpPr>
          <p:cNvPr id="64" name="TextBox 63">
            <a:extLst>
              <a:ext uri="{FF2B5EF4-FFF2-40B4-BE49-F238E27FC236}">
                <a16:creationId xmlns:a16="http://schemas.microsoft.com/office/drawing/2014/main" id="{2A3C38FE-72F6-6510-991E-F3672E34F47B}"/>
              </a:ext>
            </a:extLst>
          </p:cNvPr>
          <p:cNvSpPr txBox="1"/>
          <p:nvPr/>
        </p:nvSpPr>
        <p:spPr>
          <a:xfrm>
            <a:off x="390040" y="6560014"/>
            <a:ext cx="6096000" cy="200055"/>
          </a:xfrm>
          <a:prstGeom prst="rect">
            <a:avLst/>
          </a:prstGeom>
          <a:noFill/>
        </p:spPr>
        <p:txBody>
          <a:bodyPr wrap="square">
            <a:spAutoFit/>
          </a:bodyPr>
          <a:lstStyle/>
          <a:p>
            <a:fld id="{38826FC0-333C-E549-9FA3-0EE43DF298A3}" type="slidenum">
              <a:rPr lang="en-US" sz="700" smtClean="0">
                <a:latin typeface="Times New Roman" panose="02020603050405020304" pitchFamily="18" charset="0"/>
                <a:cs typeface="Times New Roman" panose="02020603050405020304" pitchFamily="18" charset="0"/>
              </a:rPr>
              <a:pPr/>
              <a:t>11</a:t>
            </a:fld>
            <a:endParaRPr lang="en-IN"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83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0"/>
                                        <p:tgtEl>
                                          <p:spTgt spid="55"/>
                                        </p:tgtEl>
                                      </p:cBhvr>
                                    </p:animEffect>
                                    <p:anim calcmode="lin" valueType="num">
                                      <p:cBhvr>
                                        <p:cTn id="18" dur="1000" fill="hold"/>
                                        <p:tgtEl>
                                          <p:spTgt spid="55"/>
                                        </p:tgtEl>
                                        <p:attrNameLst>
                                          <p:attrName>ppt_x</p:attrName>
                                        </p:attrNameLst>
                                      </p:cBhvr>
                                      <p:tavLst>
                                        <p:tav tm="0">
                                          <p:val>
                                            <p:strVal val="#ppt_x"/>
                                          </p:val>
                                        </p:tav>
                                        <p:tav tm="100000">
                                          <p:val>
                                            <p:strVal val="#ppt_x"/>
                                          </p:val>
                                        </p:tav>
                                      </p:tavLst>
                                    </p:anim>
                                    <p:anim calcmode="lin" valueType="num">
                                      <p:cBhvr>
                                        <p:cTn id="1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circle(in)">
                                      <p:cBhvr>
                                        <p:cTn id="46" dur="20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1000"/>
                                        <p:tgtEl>
                                          <p:spTgt spid="59"/>
                                        </p:tgtEl>
                                      </p:cBhvr>
                                    </p:animEffect>
                                    <p:anim calcmode="lin" valueType="num">
                                      <p:cBhvr>
                                        <p:cTn id="62" dur="1000" fill="hold"/>
                                        <p:tgtEl>
                                          <p:spTgt spid="59"/>
                                        </p:tgtEl>
                                        <p:attrNameLst>
                                          <p:attrName>ppt_x</p:attrName>
                                        </p:attrNameLst>
                                      </p:cBhvr>
                                      <p:tavLst>
                                        <p:tav tm="0">
                                          <p:val>
                                            <p:strVal val="#ppt_x"/>
                                          </p:val>
                                        </p:tav>
                                        <p:tav tm="100000">
                                          <p:val>
                                            <p:strVal val="#ppt_x"/>
                                          </p:val>
                                        </p:tav>
                                      </p:tavLst>
                                    </p:anim>
                                    <p:anim calcmode="lin" valueType="num">
                                      <p:cBhvr>
                                        <p:cTn id="6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circle(in)">
                                      <p:cBhvr>
                                        <p:cTn id="6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5" grpId="0"/>
      <p:bldP spid="56"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97D0-7083-2C81-21B2-A133D7710780}"/>
            </a:ext>
          </a:extLst>
        </p:cNvPr>
        <p:cNvGrpSpPr/>
        <p:nvPr/>
      </p:nvGrpSpPr>
      <p:grpSpPr>
        <a:xfrm>
          <a:off x="0" y="0"/>
          <a:ext cx="0" cy="0"/>
          <a:chOff x="0" y="0"/>
          <a:chExt cx="0" cy="0"/>
        </a:xfrm>
      </p:grpSpPr>
      <p:pic>
        <p:nvPicPr>
          <p:cNvPr id="12" name="Picture 11" descr="A set of colorful labels&#10;&#10;AI-generated content may be incorrect.">
            <a:extLst>
              <a:ext uri="{FF2B5EF4-FFF2-40B4-BE49-F238E27FC236}">
                <a16:creationId xmlns:a16="http://schemas.microsoft.com/office/drawing/2014/main" id="{AF9D9502-7073-7C2C-9A11-F385A569AC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flipH="1">
            <a:off x="5092700" y="1504526"/>
            <a:ext cx="6604000" cy="1807633"/>
          </a:xfrm>
          <a:prstGeom prst="rect">
            <a:avLst/>
          </a:prstGeom>
        </p:spPr>
      </p:pic>
      <p:pic>
        <p:nvPicPr>
          <p:cNvPr id="13" name="Picture 12" descr="A set of colorful labels&#10;&#10;AI-generated content may be incorrect.">
            <a:extLst>
              <a:ext uri="{FF2B5EF4-FFF2-40B4-BE49-F238E27FC236}">
                <a16:creationId xmlns:a16="http://schemas.microsoft.com/office/drawing/2014/main" id="{0B30D31C-8E3B-8832-CAE6-D069118994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124460" y="3507740"/>
            <a:ext cx="6413500" cy="180763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C9EE17D-E8D0-1D5B-6D34-02FE206536B6}"/>
                  </a:ext>
                </a:extLst>
              </p14:cNvPr>
              <p14:cNvContentPartPr/>
              <p14:nvPr/>
            </p14:nvContentPartPr>
            <p14:xfrm>
              <a:off x="6686940" y="5100400"/>
              <a:ext cx="417600" cy="360"/>
            </p14:xfrm>
          </p:contentPart>
        </mc:Choice>
        <mc:Fallback xmlns="">
          <p:pic>
            <p:nvPicPr>
              <p:cNvPr id="19" name="Ink 18">
                <a:extLst>
                  <a:ext uri="{FF2B5EF4-FFF2-40B4-BE49-F238E27FC236}">
                    <a16:creationId xmlns:a16="http://schemas.microsoft.com/office/drawing/2014/main" id="{FC9EE17D-E8D0-1D5B-6D34-02FE206536B6}"/>
                  </a:ext>
                </a:extLst>
              </p:cNvPr>
              <p:cNvPicPr/>
              <p:nvPr/>
            </p:nvPicPr>
            <p:blipFill>
              <a:blip r:embed="rId6"/>
              <a:stretch>
                <a:fillRect/>
              </a:stretch>
            </p:blipFill>
            <p:spPr>
              <a:xfrm>
                <a:off x="6623940" y="5037400"/>
                <a:ext cx="543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2F0D643-7983-3269-B5FF-17ACE8948B73}"/>
                  </a:ext>
                </a:extLst>
              </p14:cNvPr>
              <p14:cNvContentPartPr/>
              <p14:nvPr/>
            </p14:nvContentPartPr>
            <p14:xfrm>
              <a:off x="4616220" y="6400720"/>
              <a:ext cx="385560" cy="2160"/>
            </p14:xfrm>
          </p:contentPart>
        </mc:Choice>
        <mc:Fallback xmlns="">
          <p:pic>
            <p:nvPicPr>
              <p:cNvPr id="21" name="Ink 20">
                <a:extLst>
                  <a:ext uri="{FF2B5EF4-FFF2-40B4-BE49-F238E27FC236}">
                    <a16:creationId xmlns:a16="http://schemas.microsoft.com/office/drawing/2014/main" id="{12F0D643-7983-3269-B5FF-17ACE8948B73}"/>
                  </a:ext>
                </a:extLst>
              </p:cNvPr>
              <p:cNvPicPr/>
              <p:nvPr/>
            </p:nvPicPr>
            <p:blipFill>
              <a:blip r:embed="rId8"/>
              <a:stretch>
                <a:fillRect/>
              </a:stretch>
            </p:blipFill>
            <p:spPr>
              <a:xfrm>
                <a:off x="4553220" y="6337720"/>
                <a:ext cx="511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EAF2133-FC1B-751E-1B6D-7D5617749637}"/>
                  </a:ext>
                </a:extLst>
              </p14:cNvPr>
              <p14:cNvContentPartPr/>
              <p14:nvPr/>
            </p14:nvContentPartPr>
            <p14:xfrm>
              <a:off x="4775068" y="2830783"/>
              <a:ext cx="325080" cy="537840"/>
            </p14:xfrm>
          </p:contentPart>
        </mc:Choice>
        <mc:Fallback xmlns="">
          <p:pic>
            <p:nvPicPr>
              <p:cNvPr id="26" name="Ink 25">
                <a:extLst>
                  <a:ext uri="{FF2B5EF4-FFF2-40B4-BE49-F238E27FC236}">
                    <a16:creationId xmlns:a16="http://schemas.microsoft.com/office/drawing/2014/main" id="{9EAF2133-FC1B-751E-1B6D-7D5617749637}"/>
                  </a:ext>
                </a:extLst>
              </p:cNvPr>
              <p:cNvPicPr/>
              <p:nvPr/>
            </p:nvPicPr>
            <p:blipFill>
              <a:blip r:embed="rId10"/>
              <a:stretch>
                <a:fillRect/>
              </a:stretch>
            </p:blipFill>
            <p:spPr>
              <a:xfrm>
                <a:off x="4712068" y="2767783"/>
                <a:ext cx="450720" cy="663480"/>
              </a:xfrm>
              <a:prstGeom prst="rect">
                <a:avLst/>
              </a:prstGeom>
            </p:spPr>
          </p:pic>
        </mc:Fallback>
      </mc:AlternateContent>
      <p:grpSp>
        <p:nvGrpSpPr>
          <p:cNvPr id="32" name="Group 31">
            <a:extLst>
              <a:ext uri="{FF2B5EF4-FFF2-40B4-BE49-F238E27FC236}">
                <a16:creationId xmlns:a16="http://schemas.microsoft.com/office/drawing/2014/main" id="{B1020C9D-E5A1-9E2A-2310-E51F7DB13541}"/>
              </a:ext>
            </a:extLst>
          </p:cNvPr>
          <p:cNvGrpSpPr/>
          <p:nvPr/>
        </p:nvGrpSpPr>
        <p:grpSpPr>
          <a:xfrm>
            <a:off x="6613520" y="2201560"/>
            <a:ext cx="488160" cy="620640"/>
            <a:chOff x="6499220" y="4010040"/>
            <a:chExt cx="488160" cy="620640"/>
          </a:xfrm>
        </p:grpSpPr>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98E6C92E-C570-3E0D-AC0A-E9835D310BA5}"/>
                    </a:ext>
                  </a:extLst>
                </p14:cNvPr>
                <p14:cNvContentPartPr/>
                <p14:nvPr/>
              </p14:nvContentPartPr>
              <p14:xfrm>
                <a:off x="6528740" y="4054680"/>
                <a:ext cx="458640" cy="576000"/>
              </p14:xfrm>
            </p:contentPart>
          </mc:Choice>
          <mc:Fallback xmlns="">
            <p:pic>
              <p:nvPicPr>
                <p:cNvPr id="27" name="Ink 26">
                  <a:extLst>
                    <a:ext uri="{FF2B5EF4-FFF2-40B4-BE49-F238E27FC236}">
                      <a16:creationId xmlns:a16="http://schemas.microsoft.com/office/drawing/2014/main" id="{98E6C92E-C570-3E0D-AC0A-E9835D310BA5}"/>
                    </a:ext>
                  </a:extLst>
                </p:cNvPr>
                <p:cNvPicPr/>
                <p:nvPr/>
              </p:nvPicPr>
              <p:blipFill>
                <a:blip r:embed="rId12"/>
                <a:stretch>
                  <a:fillRect/>
                </a:stretch>
              </p:blipFill>
              <p:spPr>
                <a:xfrm>
                  <a:off x="6465740" y="3991641"/>
                  <a:ext cx="584280" cy="70171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C24579B5-6D23-36B1-3187-B6D03C1D1E54}"/>
                    </a:ext>
                  </a:extLst>
                </p14:cNvPr>
                <p14:cNvContentPartPr/>
                <p14:nvPr/>
              </p14:nvContentPartPr>
              <p14:xfrm>
                <a:off x="6499220" y="4089240"/>
                <a:ext cx="360" cy="360"/>
              </p14:xfrm>
            </p:contentPart>
          </mc:Choice>
          <mc:Fallback xmlns="">
            <p:pic>
              <p:nvPicPr>
                <p:cNvPr id="28" name="Ink 27">
                  <a:extLst>
                    <a:ext uri="{FF2B5EF4-FFF2-40B4-BE49-F238E27FC236}">
                      <a16:creationId xmlns:a16="http://schemas.microsoft.com/office/drawing/2014/main" id="{C24579B5-6D23-36B1-3187-B6D03C1D1E54}"/>
                    </a:ext>
                  </a:extLst>
                </p:cNvPr>
                <p:cNvPicPr/>
                <p:nvPr/>
              </p:nvPicPr>
              <p:blipFill>
                <a:blip r:embed="rId14"/>
                <a:stretch>
                  <a:fillRect/>
                </a:stretch>
              </p:blipFill>
              <p:spPr>
                <a:xfrm>
                  <a:off x="6436220" y="40262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A671DEB9-0674-77CB-AB27-F590F43C5617}"/>
                    </a:ext>
                  </a:extLst>
                </p14:cNvPr>
                <p14:cNvContentPartPr/>
                <p14:nvPr/>
              </p14:nvContentPartPr>
              <p14:xfrm>
                <a:off x="6584900" y="4010040"/>
                <a:ext cx="360" cy="360"/>
              </p14:xfrm>
            </p:contentPart>
          </mc:Choice>
          <mc:Fallback xmlns="">
            <p:pic>
              <p:nvPicPr>
                <p:cNvPr id="30" name="Ink 29">
                  <a:extLst>
                    <a:ext uri="{FF2B5EF4-FFF2-40B4-BE49-F238E27FC236}">
                      <a16:creationId xmlns:a16="http://schemas.microsoft.com/office/drawing/2014/main" id="{A671DEB9-0674-77CB-AB27-F590F43C5617}"/>
                    </a:ext>
                  </a:extLst>
                </p:cNvPr>
                <p:cNvPicPr/>
                <p:nvPr/>
              </p:nvPicPr>
              <p:blipFill>
                <a:blip r:embed="rId14"/>
                <a:stretch>
                  <a:fillRect/>
                </a:stretch>
              </p:blipFill>
              <p:spPr>
                <a:xfrm>
                  <a:off x="6521900" y="3947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68506712-7E9E-77CC-91D2-0073ED94F3F1}"/>
                    </a:ext>
                  </a:extLst>
                </p14:cNvPr>
                <p14:cNvContentPartPr/>
                <p14:nvPr/>
              </p14:nvContentPartPr>
              <p14:xfrm>
                <a:off x="6584900" y="4010040"/>
                <a:ext cx="360" cy="360"/>
              </p14:xfrm>
            </p:contentPart>
          </mc:Choice>
          <mc:Fallback xmlns="">
            <p:pic>
              <p:nvPicPr>
                <p:cNvPr id="31" name="Ink 30">
                  <a:extLst>
                    <a:ext uri="{FF2B5EF4-FFF2-40B4-BE49-F238E27FC236}">
                      <a16:creationId xmlns:a16="http://schemas.microsoft.com/office/drawing/2014/main" id="{68506712-7E9E-77CC-91D2-0073ED94F3F1}"/>
                    </a:ext>
                  </a:extLst>
                </p:cNvPr>
                <p:cNvPicPr/>
                <p:nvPr/>
              </p:nvPicPr>
              <p:blipFill>
                <a:blip r:embed="rId14"/>
                <a:stretch>
                  <a:fillRect/>
                </a:stretch>
              </p:blipFill>
              <p:spPr>
                <a:xfrm>
                  <a:off x="6521900" y="394704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B9F85064-DED1-ECFB-7538-C46193FC1A5A}"/>
                  </a:ext>
                </a:extLst>
              </p14:cNvPr>
              <p14:cNvContentPartPr/>
              <p14:nvPr/>
            </p14:nvContentPartPr>
            <p14:xfrm>
              <a:off x="4645480" y="4253580"/>
              <a:ext cx="359280" cy="565920"/>
            </p14:xfrm>
          </p:contentPart>
        </mc:Choice>
        <mc:Fallback xmlns="">
          <p:pic>
            <p:nvPicPr>
              <p:cNvPr id="33" name="Ink 32">
                <a:extLst>
                  <a:ext uri="{FF2B5EF4-FFF2-40B4-BE49-F238E27FC236}">
                    <a16:creationId xmlns:a16="http://schemas.microsoft.com/office/drawing/2014/main" id="{B9F85064-DED1-ECFB-7538-C46193FC1A5A}"/>
                  </a:ext>
                </a:extLst>
              </p:cNvPr>
              <p:cNvPicPr/>
              <p:nvPr/>
            </p:nvPicPr>
            <p:blipFill>
              <a:blip r:embed="rId18"/>
              <a:stretch>
                <a:fillRect/>
              </a:stretch>
            </p:blipFill>
            <p:spPr>
              <a:xfrm>
                <a:off x="4582480" y="4190620"/>
                <a:ext cx="484920" cy="691480"/>
              </a:xfrm>
              <a:prstGeom prst="rect">
                <a:avLst/>
              </a:prstGeom>
            </p:spPr>
          </p:pic>
        </mc:Fallback>
      </mc:AlternateContent>
      <p:sp>
        <p:nvSpPr>
          <p:cNvPr id="38" name="Flowchart: Process 37">
            <a:extLst>
              <a:ext uri="{FF2B5EF4-FFF2-40B4-BE49-F238E27FC236}">
                <a16:creationId xmlns:a16="http://schemas.microsoft.com/office/drawing/2014/main" id="{17BB2744-3A07-7F7D-69AF-D3B93A27A5AD}"/>
              </a:ext>
            </a:extLst>
          </p:cNvPr>
          <p:cNvSpPr/>
          <p:nvPr/>
        </p:nvSpPr>
        <p:spPr>
          <a:xfrm>
            <a:off x="7592060" y="147828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9" name="Flowchart: Process 38">
            <a:extLst>
              <a:ext uri="{FF2B5EF4-FFF2-40B4-BE49-F238E27FC236}">
                <a16:creationId xmlns:a16="http://schemas.microsoft.com/office/drawing/2014/main" id="{4AEA9B0F-5EC7-54E1-DD95-1B858B42396E}"/>
              </a:ext>
            </a:extLst>
          </p:cNvPr>
          <p:cNvSpPr/>
          <p:nvPr/>
        </p:nvSpPr>
        <p:spPr>
          <a:xfrm>
            <a:off x="7606460" y="224620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Flowchart: Process 39">
            <a:extLst>
              <a:ext uri="{FF2B5EF4-FFF2-40B4-BE49-F238E27FC236}">
                <a16:creationId xmlns:a16="http://schemas.microsoft.com/office/drawing/2014/main" id="{4FC41DAE-6EFF-E91C-7A11-9C590BAB4A5A}"/>
              </a:ext>
            </a:extLst>
          </p:cNvPr>
          <p:cNvSpPr/>
          <p:nvPr/>
        </p:nvSpPr>
        <p:spPr>
          <a:xfrm>
            <a:off x="1915200" y="2830783"/>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 name="Flowchart: Process 40">
            <a:extLst>
              <a:ext uri="{FF2B5EF4-FFF2-40B4-BE49-F238E27FC236}">
                <a16:creationId xmlns:a16="http://schemas.microsoft.com/office/drawing/2014/main" id="{147D8B60-769C-F238-F058-7B5D454892BD}"/>
              </a:ext>
            </a:extLst>
          </p:cNvPr>
          <p:cNvSpPr/>
          <p:nvPr/>
        </p:nvSpPr>
        <p:spPr>
          <a:xfrm>
            <a:off x="1829280" y="424862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0B82FE9B-0BE0-E671-26E8-80A323CF02FF}"/>
              </a:ext>
            </a:extLst>
          </p:cNvPr>
          <p:cNvSpPr txBox="1"/>
          <p:nvPr/>
        </p:nvSpPr>
        <p:spPr>
          <a:xfrm>
            <a:off x="6757150" y="2180984"/>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D4A956A0-2240-8D0F-24A2-DFB3132D4C7C}"/>
              </a:ext>
            </a:extLst>
          </p:cNvPr>
          <p:cNvSpPr txBox="1"/>
          <p:nvPr/>
        </p:nvSpPr>
        <p:spPr>
          <a:xfrm>
            <a:off x="6666045" y="2374193"/>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04</a:t>
            </a:r>
          </a:p>
        </p:txBody>
      </p:sp>
      <p:sp>
        <p:nvSpPr>
          <p:cNvPr id="53" name="TextBox 52">
            <a:extLst>
              <a:ext uri="{FF2B5EF4-FFF2-40B4-BE49-F238E27FC236}">
                <a16:creationId xmlns:a16="http://schemas.microsoft.com/office/drawing/2014/main" id="{CEDBEBD6-DF74-ABC7-1594-74BEA6C77AE6}"/>
              </a:ext>
            </a:extLst>
          </p:cNvPr>
          <p:cNvSpPr txBox="1"/>
          <p:nvPr/>
        </p:nvSpPr>
        <p:spPr>
          <a:xfrm>
            <a:off x="4594200" y="4409777"/>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05</a:t>
            </a:r>
          </a:p>
        </p:txBody>
      </p:sp>
      <p:sp>
        <p:nvSpPr>
          <p:cNvPr id="54" name="TextBox 53">
            <a:extLst>
              <a:ext uri="{FF2B5EF4-FFF2-40B4-BE49-F238E27FC236}">
                <a16:creationId xmlns:a16="http://schemas.microsoft.com/office/drawing/2014/main" id="{0F0BBE88-A29C-A439-9DB0-4A928131CA60}"/>
              </a:ext>
            </a:extLst>
          </p:cNvPr>
          <p:cNvSpPr txBox="1"/>
          <p:nvPr/>
        </p:nvSpPr>
        <p:spPr>
          <a:xfrm>
            <a:off x="4696172" y="4256238"/>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69FD24D8-907A-A4A0-C903-0A0EA4C0B6A9}"/>
              </a:ext>
            </a:extLst>
          </p:cNvPr>
          <p:cNvSpPr txBox="1"/>
          <p:nvPr/>
        </p:nvSpPr>
        <p:spPr>
          <a:xfrm>
            <a:off x="7728535" y="764169"/>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weekly report of car loans with repayments received in the current week to track payment activity and maintain financial records.</a:t>
            </a:r>
            <a:endParaRPr lang="en-IN" dirty="0" err="1">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13E6640-76B5-C8C3-BAF8-19A3CBE3B276}"/>
              </a:ext>
            </a:extLst>
          </p:cNvPr>
          <p:cNvSpPr txBox="1"/>
          <p:nvPr/>
        </p:nvSpPr>
        <p:spPr>
          <a:xfrm>
            <a:off x="1766220" y="3101443"/>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Clean up and load applicant, car loan, and payment data into the history database for accurate record-keeping and future reference.</a:t>
            </a:r>
            <a:endParaRPr lang="en-IN" dirty="0" err="1">
              <a:latin typeface="Times New Roman" panose="02020603050405020304" pitchFamily="18" charset="0"/>
              <a:cs typeface="Times New Roman" panose="02020603050405020304" pitchFamily="18" charset="0"/>
            </a:endParaRPr>
          </a:p>
        </p:txBody>
      </p:sp>
      <p:sp>
        <p:nvSpPr>
          <p:cNvPr id="62" name="Footer Placeholder 2">
            <a:extLst>
              <a:ext uri="{FF2B5EF4-FFF2-40B4-BE49-F238E27FC236}">
                <a16:creationId xmlns:a16="http://schemas.microsoft.com/office/drawing/2014/main" id="{B1BC105B-7110-61AB-FE52-499D22B5EF2A}"/>
              </a:ext>
            </a:extLst>
          </p:cNvPr>
          <p:cNvSpPr txBox="1">
            <a:spLocks/>
          </p:cNvSpPr>
          <p:nvPr/>
        </p:nvSpPr>
        <p:spPr>
          <a:xfrm>
            <a:off x="967238" y="6548320"/>
            <a:ext cx="4231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Times New Roman" panose="02020603050405020304" pitchFamily="18" charset="0"/>
                <a:cs typeface="Times New Roman" panose="02020603050405020304" pitchFamily="18" charset="0"/>
              </a:rPr>
              <a:t>© 2025–2027 Cognizant | Private</a:t>
            </a:r>
          </a:p>
        </p:txBody>
      </p:sp>
      <p:sp>
        <p:nvSpPr>
          <p:cNvPr id="64" name="TextBox 63">
            <a:extLst>
              <a:ext uri="{FF2B5EF4-FFF2-40B4-BE49-F238E27FC236}">
                <a16:creationId xmlns:a16="http://schemas.microsoft.com/office/drawing/2014/main" id="{33A586F6-2E8D-7220-0E84-599275F8EC72}"/>
              </a:ext>
            </a:extLst>
          </p:cNvPr>
          <p:cNvSpPr txBox="1"/>
          <p:nvPr/>
        </p:nvSpPr>
        <p:spPr>
          <a:xfrm>
            <a:off x="390040" y="6560014"/>
            <a:ext cx="6096000" cy="200055"/>
          </a:xfrm>
          <a:prstGeom prst="rect">
            <a:avLst/>
          </a:prstGeom>
          <a:noFill/>
        </p:spPr>
        <p:txBody>
          <a:bodyPr wrap="square">
            <a:spAutoFit/>
          </a:bodyPr>
          <a:lstStyle/>
          <a:p>
            <a:fld id="{38826FC0-333C-E549-9FA3-0EE43DF298A3}" type="slidenum">
              <a:rPr lang="en-US" sz="700" smtClean="0">
                <a:latin typeface="Times New Roman" panose="02020603050405020304" pitchFamily="18" charset="0"/>
                <a:cs typeface="Times New Roman" panose="02020603050405020304" pitchFamily="18" charset="0"/>
              </a:rPr>
              <a:pPr/>
              <a:t>12</a:t>
            </a:fld>
            <a:endParaRPr lang="en-IN" sz="7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56AB9F57-E9A0-E63E-68CD-DCFB885EC23E}"/>
                  </a:ext>
                </a:extLst>
              </p14:cNvPr>
              <p14:cNvContentPartPr/>
              <p14:nvPr/>
            </p14:nvContentPartPr>
            <p14:xfrm>
              <a:off x="6756240" y="3240680"/>
              <a:ext cx="339480" cy="41040"/>
            </p14:xfrm>
          </p:contentPart>
        </mc:Choice>
        <mc:Fallback xmlns="">
          <p:pic>
            <p:nvPicPr>
              <p:cNvPr id="3" name="Ink 2">
                <a:extLst>
                  <a:ext uri="{FF2B5EF4-FFF2-40B4-BE49-F238E27FC236}">
                    <a16:creationId xmlns:a16="http://schemas.microsoft.com/office/drawing/2014/main" id="{56AB9F57-E9A0-E63E-68CD-DCFB885EC23E}"/>
                  </a:ext>
                </a:extLst>
              </p:cNvPr>
              <p:cNvPicPr/>
              <p:nvPr/>
            </p:nvPicPr>
            <p:blipFill>
              <a:blip r:embed="rId20"/>
              <a:stretch>
                <a:fillRect/>
              </a:stretch>
            </p:blipFill>
            <p:spPr>
              <a:xfrm>
                <a:off x="6693240" y="3177680"/>
                <a:ext cx="465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C4C6BBD8-F26E-1CD4-F1E9-B85CA8CC0B2C}"/>
                  </a:ext>
                </a:extLst>
              </p14:cNvPr>
              <p14:cNvContentPartPr/>
              <p14:nvPr/>
            </p14:nvContentPartPr>
            <p14:xfrm>
              <a:off x="4642680" y="5282600"/>
              <a:ext cx="387000" cy="31320"/>
            </p14:xfrm>
          </p:contentPart>
        </mc:Choice>
        <mc:Fallback xmlns="">
          <p:pic>
            <p:nvPicPr>
              <p:cNvPr id="4" name="Ink 3">
                <a:extLst>
                  <a:ext uri="{FF2B5EF4-FFF2-40B4-BE49-F238E27FC236}">
                    <a16:creationId xmlns:a16="http://schemas.microsoft.com/office/drawing/2014/main" id="{C4C6BBD8-F26E-1CD4-F1E9-B85CA8CC0B2C}"/>
                  </a:ext>
                </a:extLst>
              </p:cNvPr>
              <p:cNvPicPr/>
              <p:nvPr/>
            </p:nvPicPr>
            <p:blipFill>
              <a:blip r:embed="rId22"/>
              <a:stretch>
                <a:fillRect/>
              </a:stretch>
            </p:blipFill>
            <p:spPr>
              <a:xfrm>
                <a:off x="4580040" y="5219600"/>
                <a:ext cx="512640" cy="156960"/>
              </a:xfrm>
              <a:prstGeom prst="rect">
                <a:avLst/>
              </a:prstGeom>
            </p:spPr>
          </p:pic>
        </mc:Fallback>
      </mc:AlternateContent>
    </p:spTree>
    <p:extLst>
      <p:ext uri="{BB962C8B-B14F-4D97-AF65-F5344CB8AC3E}">
        <p14:creationId xmlns:p14="http://schemas.microsoft.com/office/powerpoint/2010/main" val="14308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000"/>
                                        <p:tgtEl>
                                          <p:spTgt spid="54"/>
                                        </p:tgtEl>
                                      </p:cBhvr>
                                    </p:animEffect>
                                    <p:anim calcmode="lin" valueType="num">
                                      <p:cBhvr>
                                        <p:cTn id="30" dur="1000" fill="hold"/>
                                        <p:tgtEl>
                                          <p:spTgt spid="54"/>
                                        </p:tgtEl>
                                        <p:attrNameLst>
                                          <p:attrName>ppt_x</p:attrName>
                                        </p:attrNameLst>
                                      </p:cBhvr>
                                      <p:tavLst>
                                        <p:tav tm="0">
                                          <p:val>
                                            <p:strVal val="#ppt_x"/>
                                          </p:val>
                                        </p:tav>
                                        <p:tav tm="100000">
                                          <p:val>
                                            <p:strVal val="#ppt_x"/>
                                          </p:val>
                                        </p:tav>
                                      </p:tavLst>
                                    </p:anim>
                                    <p:anim calcmode="lin" valueType="num">
                                      <p:cBhvr>
                                        <p:cTn id="31" dur="1000" fill="hold"/>
                                        <p:tgtEl>
                                          <p:spTgt spid="5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anim calcmode="lin" valueType="num">
                                      <p:cBhvr>
                                        <p:cTn id="35" dur="1000" fill="hold"/>
                                        <p:tgtEl>
                                          <p:spTgt spid="53"/>
                                        </p:tgtEl>
                                        <p:attrNameLst>
                                          <p:attrName>ppt_x</p:attrName>
                                        </p:attrNameLst>
                                      </p:cBhvr>
                                      <p:tavLst>
                                        <p:tav tm="0">
                                          <p:val>
                                            <p:strVal val="#ppt_x"/>
                                          </p:val>
                                        </p:tav>
                                        <p:tav tm="100000">
                                          <p:val>
                                            <p:strVal val="#ppt_x"/>
                                          </p:val>
                                        </p:tav>
                                      </p:tavLst>
                                    </p:anim>
                                    <p:anim calcmode="lin" valueType="num">
                                      <p:cBhvr>
                                        <p:cTn id="36" dur="1000" fill="hold"/>
                                        <p:tgtEl>
                                          <p:spTgt spid="5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0"/>
                                        <p:tgtEl>
                                          <p:spTgt spid="61"/>
                                        </p:tgtEl>
                                      </p:cBhvr>
                                    </p:animEffect>
                                    <p:anim calcmode="lin" valueType="num">
                                      <p:cBhvr>
                                        <p:cTn id="40" dur="1000" fill="hold"/>
                                        <p:tgtEl>
                                          <p:spTgt spid="61"/>
                                        </p:tgtEl>
                                        <p:attrNameLst>
                                          <p:attrName>ppt_x</p:attrName>
                                        </p:attrNameLst>
                                      </p:cBhvr>
                                      <p:tavLst>
                                        <p:tav tm="0">
                                          <p:val>
                                            <p:strVal val="#ppt_x"/>
                                          </p:val>
                                        </p:tav>
                                        <p:tav tm="100000">
                                          <p:val>
                                            <p:strVal val="#ppt_x"/>
                                          </p:val>
                                        </p:tav>
                                      </p:tavLst>
                                    </p:anim>
                                    <p:anim calcmode="lin" valueType="num">
                                      <p:cBhvr>
                                        <p:cTn id="4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circle(in)">
                                      <p:cBhvr>
                                        <p:cTn id="4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13</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10692-A8BB-091D-8C38-0BF31E9899A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535095-FC22-4E8E-8798-E2868CD3360A}"/>
              </a:ext>
            </a:extLst>
          </p:cNvPr>
          <p:cNvSpPr>
            <a:spLocks noGrp="1"/>
          </p:cNvSpPr>
          <p:nvPr>
            <p:ph type="ctrTitle"/>
          </p:nvPr>
        </p:nvSpPr>
        <p:spPr>
          <a:xfrm>
            <a:off x="248920" y="3096601"/>
            <a:ext cx="5090160" cy="664797"/>
          </a:xfrm>
        </p:spPr>
        <p:txBody>
          <a:bodyPr/>
          <a:lstStyle/>
          <a:p>
            <a:r>
              <a:rPr lang="en-US" sz="4800" dirty="0">
                <a:latin typeface="Times" panose="02020603050405020304" pitchFamily="18" charset="0"/>
                <a:cs typeface="Times" panose="02020603050405020304" pitchFamily="18" charset="0"/>
              </a:rPr>
              <a:t>BRD OVERVIEW</a:t>
            </a:r>
          </a:p>
        </p:txBody>
      </p:sp>
      <p:sp>
        <p:nvSpPr>
          <p:cNvPr id="2" name="Slide Number Placeholder 1">
            <a:extLst>
              <a:ext uri="{FF2B5EF4-FFF2-40B4-BE49-F238E27FC236}">
                <a16:creationId xmlns:a16="http://schemas.microsoft.com/office/drawing/2014/main" id="{8EDBFF9A-A507-B485-B312-98B065FE6C78}"/>
              </a:ext>
            </a:extLst>
          </p:cNvPr>
          <p:cNvSpPr>
            <a:spLocks noGrp="1"/>
          </p:cNvSpPr>
          <p:nvPr>
            <p:ph type="sldNum" sz="quarter" idx="16"/>
          </p:nvPr>
        </p:nvSpPr>
        <p:spPr/>
        <p:txBody>
          <a:bodyPr/>
          <a:lstStyle/>
          <a:p>
            <a:fld id="{38826FC0-333C-E549-9FA3-0EE43DF298A3}" type="slidenum">
              <a:rPr lang="en-US" smtClean="0"/>
              <a:pPr/>
              <a:t>15</a:t>
            </a:fld>
            <a:endParaRPr lang="en-US" dirty="0"/>
          </a:p>
        </p:txBody>
      </p:sp>
      <p:sp>
        <p:nvSpPr>
          <p:cNvPr id="3" name="Footer Placeholder 2">
            <a:extLst>
              <a:ext uri="{FF2B5EF4-FFF2-40B4-BE49-F238E27FC236}">
                <a16:creationId xmlns:a16="http://schemas.microsoft.com/office/drawing/2014/main" id="{E603D42F-2399-5047-C637-CBABA3036888}"/>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909C187B-7B44-F9DC-11D5-EA95E57583A4}"/>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1237444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5855-A3D9-8381-9D8D-FD5C7976ACF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9FE114-47AE-50D4-92A3-1DF51781B680}"/>
              </a:ext>
            </a:extLst>
          </p:cNvPr>
          <p:cNvSpPr>
            <a:spLocks noGrp="1"/>
          </p:cNvSpPr>
          <p:nvPr>
            <p:ph type="sldNum" sz="quarter" idx="12"/>
          </p:nvPr>
        </p:nvSpPr>
        <p:spPr/>
        <p:txBody>
          <a:bodyPr/>
          <a:lstStyle/>
          <a:p>
            <a:fld id="{38826FC0-333C-E549-9FA3-0EE43DF298A3}" type="slidenum">
              <a:rPr lang="en-US" smtClean="0"/>
              <a:pPr/>
              <a:t>17</a:t>
            </a:fld>
            <a:endParaRPr lang="en-US"/>
          </a:p>
        </p:txBody>
      </p:sp>
      <p:sp>
        <p:nvSpPr>
          <p:cNvPr id="4" name="Footer Placeholder 3">
            <a:extLst>
              <a:ext uri="{FF2B5EF4-FFF2-40B4-BE49-F238E27FC236}">
                <a16:creationId xmlns:a16="http://schemas.microsoft.com/office/drawing/2014/main" id="{D36FB914-9EFA-F587-3476-8965F8D75EB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BDCAF9BF-AAA6-1FD4-DF49-409D6D9BFAC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Load Applicant and Car Loan Details</a:t>
            </a:r>
          </a:p>
        </p:txBody>
      </p:sp>
      <p:sp>
        <p:nvSpPr>
          <p:cNvPr id="3" name="TextBox 2">
            <a:extLst>
              <a:ext uri="{FF2B5EF4-FFF2-40B4-BE49-F238E27FC236}">
                <a16:creationId xmlns:a16="http://schemas.microsoft.com/office/drawing/2014/main" id="{30998B7D-38CC-F26E-1A75-7936CAC40AD9}"/>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objective is to efficiently process applicant and car loan details. This involves collecting and backing up the data, splitting loan details into short-term and long-term categories, and loading the information into their respective databases. The Master Loan VSAM KSDS file is updated with active loan details. Finally, a report is generated for applicants with loans over two years in the standard format.</a:t>
            </a:r>
          </a:p>
        </p:txBody>
      </p:sp>
    </p:spTree>
    <p:extLst>
      <p:ext uri="{BB962C8B-B14F-4D97-AF65-F5344CB8AC3E}">
        <p14:creationId xmlns:p14="http://schemas.microsoft.com/office/powerpoint/2010/main" val="1522129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325673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F360A-16F0-EEBB-EC89-E1D07FC170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C40E10-AB7F-3989-AA45-827CE6D96E1C}"/>
              </a:ext>
            </a:extLst>
          </p:cNvPr>
          <p:cNvSpPr>
            <a:spLocks noGrp="1"/>
          </p:cNvSpPr>
          <p:nvPr>
            <p:ph type="sldNum" sz="quarter" idx="12"/>
          </p:nvPr>
        </p:nvSpPr>
        <p:spPr/>
        <p:txBody>
          <a:bodyPr/>
          <a:lstStyle/>
          <a:p>
            <a:fld id="{38826FC0-333C-E549-9FA3-0EE43DF298A3}" type="slidenum">
              <a:rPr lang="en-US" smtClean="0"/>
              <a:pPr/>
              <a:t>21</a:t>
            </a:fld>
            <a:endParaRPr lang="en-US"/>
          </a:p>
        </p:txBody>
      </p:sp>
      <p:sp>
        <p:nvSpPr>
          <p:cNvPr id="4" name="Footer Placeholder 3">
            <a:extLst>
              <a:ext uri="{FF2B5EF4-FFF2-40B4-BE49-F238E27FC236}">
                <a16:creationId xmlns:a16="http://schemas.microsoft.com/office/drawing/2014/main" id="{4104E675-5636-2A4D-4B03-8EE76F9D841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5809FD4-C6B4-BAF1-AE2C-F7004EC3943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12" name="Picture 11" descr="A white ovals with black text&#10;&#10;AI-generated content may be incorrect.">
            <a:extLst>
              <a:ext uri="{FF2B5EF4-FFF2-40B4-BE49-F238E27FC236}">
                <a16:creationId xmlns:a16="http://schemas.microsoft.com/office/drawing/2014/main" id="{6E95D5CF-14DA-0F87-B699-7D9F3532443F}"/>
              </a:ext>
            </a:extLst>
          </p:cNvPr>
          <p:cNvPicPr>
            <a:picLocks noChangeAspect="1"/>
          </p:cNvPicPr>
          <p:nvPr/>
        </p:nvPicPr>
        <p:blipFill>
          <a:blip r:embed="rId3"/>
          <a:stretch>
            <a:fillRect/>
          </a:stretch>
        </p:blipFill>
        <p:spPr>
          <a:xfrm>
            <a:off x="2700337" y="1704657"/>
            <a:ext cx="6791325" cy="4200525"/>
          </a:xfrm>
          <a:prstGeom prst="rect">
            <a:avLst/>
          </a:prstGeom>
        </p:spPr>
      </p:pic>
    </p:spTree>
    <p:extLst>
      <p:ext uri="{BB962C8B-B14F-4D97-AF65-F5344CB8AC3E}">
        <p14:creationId xmlns:p14="http://schemas.microsoft.com/office/powerpoint/2010/main" val="3832875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690FD-8ABA-7690-8858-B2ADFEE03AC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7DABF0-0B05-9AC4-E1F1-C4388DDEE4AC}"/>
              </a:ext>
            </a:extLst>
          </p:cNvPr>
          <p:cNvSpPr>
            <a:spLocks noGrp="1"/>
          </p:cNvSpPr>
          <p:nvPr>
            <p:ph type="sldNum" sz="quarter" idx="12"/>
          </p:nvPr>
        </p:nvSpPr>
        <p:spPr/>
        <p:txBody>
          <a:bodyPr/>
          <a:lstStyle/>
          <a:p>
            <a:fld id="{38826FC0-333C-E549-9FA3-0EE43DF298A3}" type="slidenum">
              <a:rPr lang="en-US" smtClean="0"/>
              <a:pPr/>
              <a:t>22</a:t>
            </a:fld>
            <a:endParaRPr lang="en-US"/>
          </a:p>
        </p:txBody>
      </p:sp>
      <p:sp>
        <p:nvSpPr>
          <p:cNvPr id="4" name="Footer Placeholder 3">
            <a:extLst>
              <a:ext uri="{FF2B5EF4-FFF2-40B4-BE49-F238E27FC236}">
                <a16:creationId xmlns:a16="http://schemas.microsoft.com/office/drawing/2014/main" id="{BB86859D-6853-4C4F-3FD8-4B7270F4FAF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31E03BD-EC22-A017-026B-3235C044C8B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5" name="Picture 4" descr="A screenshot of a computer screen&#10;&#10;AI-generated content may be incorrect.">
            <a:extLst>
              <a:ext uri="{FF2B5EF4-FFF2-40B4-BE49-F238E27FC236}">
                <a16:creationId xmlns:a16="http://schemas.microsoft.com/office/drawing/2014/main" id="{D7CA0542-8C8D-940E-7E0B-D4C6476476BF}"/>
              </a:ext>
            </a:extLst>
          </p:cNvPr>
          <p:cNvPicPr>
            <a:picLocks noChangeAspect="1"/>
          </p:cNvPicPr>
          <p:nvPr/>
        </p:nvPicPr>
        <p:blipFill>
          <a:blip r:embed="rId3"/>
          <a:stretch>
            <a:fillRect/>
          </a:stretch>
        </p:blipFill>
        <p:spPr>
          <a:xfrm>
            <a:off x="2170940" y="1423778"/>
            <a:ext cx="7850120" cy="4977021"/>
          </a:xfrm>
          <a:prstGeom prst="rect">
            <a:avLst/>
          </a:prstGeom>
        </p:spPr>
      </p:pic>
    </p:spTree>
    <p:extLst>
      <p:ext uri="{BB962C8B-B14F-4D97-AF65-F5344CB8AC3E}">
        <p14:creationId xmlns:p14="http://schemas.microsoft.com/office/powerpoint/2010/main" val="3705084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B8EC1-30BC-EB19-7258-7864970A956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8479DE-2D72-939B-183F-846F2D437679}"/>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343D688-AFD2-481A-A6A9-01C91601B116}"/>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4E31A20E-F20B-EA31-414C-0ADC3E7EF9C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2FD5102E-FC49-D8E3-50A1-F163A456C0F5}"/>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obtaining applicant and car loan details from the bank and storing this information in a GDG file with a limit of 16 versions, ensuring data is backed up securely.</a:t>
            </a:r>
          </a:p>
        </p:txBody>
      </p:sp>
      <p:sp>
        <p:nvSpPr>
          <p:cNvPr id="9" name="Rectangle: Rounded Corners 8">
            <a:extLst>
              <a:ext uri="{FF2B5EF4-FFF2-40B4-BE49-F238E27FC236}">
                <a16:creationId xmlns:a16="http://schemas.microsoft.com/office/drawing/2014/main" id="{38192A91-2963-B9D7-3C20-A265E7CFD95B}"/>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Categorizing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car loan details are split into two files based on loan tenure. Loans of 5 years or less are short-term, while those over 5 years are long-term, aiding in specialized processing by different divisions.</a:t>
            </a:r>
          </a:p>
        </p:txBody>
      </p:sp>
      <p:sp>
        <p:nvSpPr>
          <p:cNvPr id="10" name="Rectangle: Rounded Corners 9">
            <a:extLst>
              <a:ext uri="{FF2B5EF4-FFF2-40B4-BE49-F238E27FC236}">
                <a16:creationId xmlns:a16="http://schemas.microsoft.com/office/drawing/2014/main" id="{88024F68-6245-F880-940F-64FC1190C3E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Loading Applicant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 information, including ID, name, address, contact number, and savings account number, is loaded into the Application Database to maintain accurate records for further processing.</a:t>
            </a:r>
          </a:p>
        </p:txBody>
      </p:sp>
    </p:spTree>
    <p:extLst>
      <p:ext uri="{BB962C8B-B14F-4D97-AF65-F5344CB8AC3E}">
        <p14:creationId xmlns:p14="http://schemas.microsoft.com/office/powerpoint/2010/main" val="1766006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1D66F-274E-AF0F-3D30-EA738573907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22F377-D572-AEA0-C7D8-FC2A017F46DC}"/>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0EAFC0E-F99D-C94E-6EAC-3913E91BDB9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5200914-0995-2FEA-A6C4-DADD8D840038}"/>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and Updating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Loan-specific details such as Loan ID, amount, approval date, closure date, balance, and next due date are loaded into the Loan Database. These details are also added to the Master Loan VSAM KSDS file, which contains records of all active loans.</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D4457F9-8085-28AD-3788-E0842358B4D0}"/>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63886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3DB8-5626-4FDE-7A41-801DD42897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C5EFDA2-33EC-6D7C-F7C3-48B20180FC9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6DFAE16-29BF-9705-1272-8C22BA76A43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6600EB0-E999-88F9-12B7-931BB04C545E}"/>
              </a:ext>
            </a:extLst>
          </p:cNvPr>
          <p:cNvPicPr>
            <a:picLocks noChangeAspect="1"/>
          </p:cNvPicPr>
          <p:nvPr/>
        </p:nvPicPr>
        <p:blipFill>
          <a:blip r:embed="rId3"/>
          <a:stretch>
            <a:fillRect/>
          </a:stretch>
        </p:blipFill>
        <p:spPr>
          <a:xfrm>
            <a:off x="1890994" y="1203158"/>
            <a:ext cx="8398933" cy="4724400"/>
          </a:xfrm>
          <a:prstGeom prst="rect">
            <a:avLst/>
          </a:prstGeom>
        </p:spPr>
      </p:pic>
      <p:sp>
        <p:nvSpPr>
          <p:cNvPr id="8" name="Title 4">
            <a:extLst>
              <a:ext uri="{FF2B5EF4-FFF2-40B4-BE49-F238E27FC236}">
                <a16:creationId xmlns:a16="http://schemas.microsoft.com/office/drawing/2014/main" id="{6E9501EF-726C-7BAF-E44D-594B1F8D3EFE}"/>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GDG BACKUP FILE</a:t>
            </a:r>
          </a:p>
        </p:txBody>
      </p:sp>
    </p:spTree>
    <p:extLst>
      <p:ext uri="{BB962C8B-B14F-4D97-AF65-F5344CB8AC3E}">
        <p14:creationId xmlns:p14="http://schemas.microsoft.com/office/powerpoint/2010/main" val="3268943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BE927-D718-4DF1-76E1-1D3E067F94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570795-0AE4-AD55-5A16-E6FBF015919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5C5FCE-3118-2E0A-3F2C-336EE70C467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computer&#10;&#10;AI-generated content may be incorrect.">
            <a:extLst>
              <a:ext uri="{FF2B5EF4-FFF2-40B4-BE49-F238E27FC236}">
                <a16:creationId xmlns:a16="http://schemas.microsoft.com/office/drawing/2014/main" id="{F042195C-555F-81AF-A066-4345CB014D93}"/>
              </a:ext>
            </a:extLst>
          </p:cNvPr>
          <p:cNvPicPr>
            <a:picLocks noChangeAspect="1"/>
          </p:cNvPicPr>
          <p:nvPr/>
        </p:nvPicPr>
        <p:blipFill>
          <a:blip r:embed="rId3"/>
          <a:stretch>
            <a:fillRect/>
          </a:stretch>
        </p:blipFill>
        <p:spPr>
          <a:xfrm>
            <a:off x="2017740" y="1389761"/>
            <a:ext cx="8156519" cy="4588042"/>
          </a:xfrm>
          <a:prstGeom prst="rect">
            <a:avLst/>
          </a:prstGeom>
        </p:spPr>
      </p:pic>
      <p:sp>
        <p:nvSpPr>
          <p:cNvPr id="9" name="Title 4">
            <a:extLst>
              <a:ext uri="{FF2B5EF4-FFF2-40B4-BE49-F238E27FC236}">
                <a16:creationId xmlns:a16="http://schemas.microsoft.com/office/drawing/2014/main" id="{FB7FB12A-B084-D0E0-1482-4846CFAF514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SHORT TERM PS FILE</a:t>
            </a:r>
          </a:p>
        </p:txBody>
      </p:sp>
    </p:spTree>
    <p:extLst>
      <p:ext uri="{BB962C8B-B14F-4D97-AF65-F5344CB8AC3E}">
        <p14:creationId xmlns:p14="http://schemas.microsoft.com/office/powerpoint/2010/main" val="2376931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204F-F3A5-F95D-0A17-A413B2405D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23341BC-99D8-36F5-893F-534CCE908EB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00AE1A1-6EC4-49A6-6B20-83D61AA062D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398C35F-CD8E-AE02-2885-8D47BB208B9B}"/>
              </a:ext>
            </a:extLst>
          </p:cNvPr>
          <p:cNvPicPr>
            <a:picLocks noChangeAspect="1"/>
          </p:cNvPicPr>
          <p:nvPr/>
        </p:nvPicPr>
        <p:blipFill>
          <a:blip r:embed="rId3"/>
          <a:stretch>
            <a:fillRect/>
          </a:stretch>
        </p:blipFill>
        <p:spPr>
          <a:xfrm>
            <a:off x="2021305" y="1136984"/>
            <a:ext cx="8149389" cy="4584031"/>
          </a:xfrm>
          <a:prstGeom prst="rect">
            <a:avLst/>
          </a:prstGeom>
        </p:spPr>
      </p:pic>
      <p:sp>
        <p:nvSpPr>
          <p:cNvPr id="8" name="Title 4">
            <a:extLst>
              <a:ext uri="{FF2B5EF4-FFF2-40B4-BE49-F238E27FC236}">
                <a16:creationId xmlns:a16="http://schemas.microsoft.com/office/drawing/2014/main" id="{00D944BE-227F-C357-176A-88BFE921302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LONG TERM PS FILE</a:t>
            </a:r>
          </a:p>
        </p:txBody>
      </p:sp>
    </p:spTree>
    <p:extLst>
      <p:ext uri="{BB962C8B-B14F-4D97-AF65-F5344CB8AC3E}">
        <p14:creationId xmlns:p14="http://schemas.microsoft.com/office/powerpoint/2010/main" val="2681058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3E08-AE28-BDCA-F977-DBAB3F19E54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48E98F4-0828-C8D5-03D5-5E0E78F14AD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126CAD4-76DC-164A-056A-8E89F73AA79D}"/>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6092F577-A355-07D5-ED82-E32484391254}"/>
              </a:ext>
            </a:extLst>
          </p:cNvPr>
          <p:cNvPicPr>
            <a:picLocks noChangeAspect="1"/>
          </p:cNvPicPr>
          <p:nvPr/>
        </p:nvPicPr>
        <p:blipFill>
          <a:blip r:embed="rId3"/>
          <a:stretch>
            <a:fillRect/>
          </a:stretch>
        </p:blipFill>
        <p:spPr>
          <a:xfrm>
            <a:off x="2326104" y="1223210"/>
            <a:ext cx="7842807" cy="4411579"/>
          </a:xfrm>
          <a:prstGeom prst="rect">
            <a:avLst/>
          </a:prstGeom>
        </p:spPr>
      </p:pic>
      <p:sp>
        <p:nvSpPr>
          <p:cNvPr id="8" name="Title 4">
            <a:extLst>
              <a:ext uri="{FF2B5EF4-FFF2-40B4-BE49-F238E27FC236}">
                <a16:creationId xmlns:a16="http://schemas.microsoft.com/office/drawing/2014/main" id="{FEAAB5E4-7D57-DEC7-5410-B7B0FA0291C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ERROR PS FILE</a:t>
            </a:r>
          </a:p>
        </p:txBody>
      </p:sp>
    </p:spTree>
    <p:extLst>
      <p:ext uri="{BB962C8B-B14F-4D97-AF65-F5344CB8AC3E}">
        <p14:creationId xmlns:p14="http://schemas.microsoft.com/office/powerpoint/2010/main" val="180839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B483-89C1-E1AC-31F2-78D3F616B3E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01D0AA-2804-45E5-0E3B-6473B2FE7EB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997447F-ABF9-8A2E-AD52-F152E2AA8D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34DA6C5-BDFD-28CC-3362-AF77BB8530A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VSAM CLUSTER</a:t>
            </a:r>
          </a:p>
        </p:txBody>
      </p:sp>
      <p:pic>
        <p:nvPicPr>
          <p:cNvPr id="10" name="Picture 9" descr="A computer screen shot of a computer screen&#10;&#10;AI-generated content may be incorrect.">
            <a:extLst>
              <a:ext uri="{FF2B5EF4-FFF2-40B4-BE49-F238E27FC236}">
                <a16:creationId xmlns:a16="http://schemas.microsoft.com/office/drawing/2014/main" id="{0C216793-2A63-2DCA-6F25-28876274B61E}"/>
              </a:ext>
            </a:extLst>
          </p:cNvPr>
          <p:cNvPicPr>
            <a:picLocks noChangeAspect="1"/>
          </p:cNvPicPr>
          <p:nvPr/>
        </p:nvPicPr>
        <p:blipFill>
          <a:blip r:embed="rId3"/>
          <a:stretch>
            <a:fillRect/>
          </a:stretch>
        </p:blipFill>
        <p:spPr>
          <a:xfrm>
            <a:off x="1941689" y="1153083"/>
            <a:ext cx="8308622" cy="4673600"/>
          </a:xfrm>
          <a:prstGeom prst="rect">
            <a:avLst/>
          </a:prstGeom>
        </p:spPr>
      </p:pic>
    </p:spTree>
    <p:extLst>
      <p:ext uri="{BB962C8B-B14F-4D97-AF65-F5344CB8AC3E}">
        <p14:creationId xmlns:p14="http://schemas.microsoft.com/office/powerpoint/2010/main" val="53182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214A-7FFF-B289-C0AB-3D418F9CEF7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AEEFD8-CB5B-46E2-F241-EC99751DCD6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BEB3DA-B80A-3637-D508-BD54A2413FB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3965E7CF-D88E-2178-B0ED-C2AADE26B19D}"/>
              </a:ext>
            </a:extLst>
          </p:cNvPr>
          <p:cNvPicPr>
            <a:picLocks noChangeAspect="1"/>
          </p:cNvPicPr>
          <p:nvPr/>
        </p:nvPicPr>
        <p:blipFill>
          <a:blip r:embed="rId3"/>
          <a:stretch>
            <a:fillRect/>
          </a:stretch>
        </p:blipFill>
        <p:spPr>
          <a:xfrm>
            <a:off x="1743004" y="980440"/>
            <a:ext cx="8705991" cy="4897120"/>
          </a:xfrm>
          <a:prstGeom prst="rect">
            <a:avLst/>
          </a:prstGeom>
        </p:spPr>
      </p:pic>
    </p:spTree>
    <p:extLst>
      <p:ext uri="{BB962C8B-B14F-4D97-AF65-F5344CB8AC3E}">
        <p14:creationId xmlns:p14="http://schemas.microsoft.com/office/powerpoint/2010/main" val="2656824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EA267-792A-A03A-2CC2-A68B09BE8C8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7CB302-F9B8-E794-AFB8-A35F04EE484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1EDB17E-006D-CCB9-04E8-2B136069F43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08345222-0B34-65F9-8C01-CFBEFA64F1EA}"/>
              </a:ext>
            </a:extLst>
          </p:cNvPr>
          <p:cNvPicPr>
            <a:picLocks noChangeAspect="1"/>
          </p:cNvPicPr>
          <p:nvPr/>
        </p:nvPicPr>
        <p:blipFill>
          <a:blip r:embed="rId3"/>
          <a:stretch>
            <a:fillRect/>
          </a:stretch>
        </p:blipFill>
        <p:spPr>
          <a:xfrm>
            <a:off x="1892968" y="1064795"/>
            <a:ext cx="8406063" cy="4728410"/>
          </a:xfrm>
          <a:prstGeom prst="rect">
            <a:avLst/>
          </a:prstGeom>
        </p:spPr>
      </p:pic>
      <p:sp>
        <p:nvSpPr>
          <p:cNvPr id="8" name="Title 4">
            <a:extLst>
              <a:ext uri="{FF2B5EF4-FFF2-40B4-BE49-F238E27FC236}">
                <a16:creationId xmlns:a16="http://schemas.microsoft.com/office/drawing/2014/main" id="{6BD57999-F163-983A-DABF-129C5D14DDF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REPORT PS FILE</a:t>
            </a:r>
          </a:p>
        </p:txBody>
      </p:sp>
    </p:spTree>
    <p:extLst>
      <p:ext uri="{BB962C8B-B14F-4D97-AF65-F5344CB8AC3E}">
        <p14:creationId xmlns:p14="http://schemas.microsoft.com/office/powerpoint/2010/main" val="410059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BC638-213E-4B98-FA9D-AF277153E4E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531A8B-FFC0-1A6B-A749-2A602594166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A0AF2A-6931-EC1C-E429-2CC290FA046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95B74EE-9587-71A3-A44A-C4930C8E9C3E}"/>
              </a:ext>
            </a:extLst>
          </p:cNvPr>
          <p:cNvPicPr>
            <a:picLocks noChangeAspect="1"/>
          </p:cNvPicPr>
          <p:nvPr/>
        </p:nvPicPr>
        <p:blipFill>
          <a:blip r:embed="rId3"/>
          <a:stretch>
            <a:fillRect/>
          </a:stretch>
        </p:blipFill>
        <p:spPr>
          <a:xfrm>
            <a:off x="1803845" y="1014663"/>
            <a:ext cx="8584309" cy="4828674"/>
          </a:xfrm>
          <a:prstGeom prst="rect">
            <a:avLst/>
          </a:prstGeom>
        </p:spPr>
      </p:pic>
    </p:spTree>
    <p:extLst>
      <p:ext uri="{BB962C8B-B14F-4D97-AF65-F5344CB8AC3E}">
        <p14:creationId xmlns:p14="http://schemas.microsoft.com/office/powerpoint/2010/main" val="3649412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60A3-2C88-A985-1D21-47847B80CD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407245-F113-BA4A-33D1-6F27319E5055}"/>
              </a:ext>
            </a:extLst>
          </p:cNvPr>
          <p:cNvSpPr>
            <a:spLocks noGrp="1"/>
          </p:cNvSpPr>
          <p:nvPr>
            <p:ph type="sldNum" sz="quarter" idx="12"/>
          </p:nvPr>
        </p:nvSpPr>
        <p:spPr/>
        <p:txBody>
          <a:bodyPr/>
          <a:lstStyle/>
          <a:p>
            <a:fld id="{38826FC0-333C-E549-9FA3-0EE43DF298A3}" type="slidenum">
              <a:rPr lang="en-US" smtClean="0"/>
              <a:pPr/>
              <a:t>36</a:t>
            </a:fld>
            <a:endParaRPr lang="en-US"/>
          </a:p>
        </p:txBody>
      </p:sp>
      <p:sp>
        <p:nvSpPr>
          <p:cNvPr id="4" name="Footer Placeholder 3">
            <a:extLst>
              <a:ext uri="{FF2B5EF4-FFF2-40B4-BE49-F238E27FC236}">
                <a16:creationId xmlns:a16="http://schemas.microsoft.com/office/drawing/2014/main" id="{C4BE30B3-CA7D-5D77-9C44-2B7FF7E6A72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090E9C0B-78BC-6FF8-CD35-E6381B58006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latin typeface="Times New Roman" panose="02020603050405020304" pitchFamily="18" charset="0"/>
                <a:cs typeface="Times New Roman" panose="02020603050405020304" pitchFamily="18" charset="0"/>
              </a:rPr>
              <a:t>Monthly Car Loan Repayment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A5B0E8F-4198-1281-75B2-43B8B292E1ED}"/>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obtaining car loan payment details from banks and collection agencies, calculating the total amounts paid via cheque and cash modes, and updating the payment database with recalculated balances after applying a 2% tax. Payment details are loaded into the database, loan details are updated, and the Master Loan VSAM KSDS file is revised. Finally, accumulated amounts for each Loan ID are calculated and inserted into the Master Loan VSAM file.</a:t>
            </a:r>
          </a:p>
        </p:txBody>
      </p:sp>
    </p:spTree>
    <p:extLst>
      <p:ext uri="{BB962C8B-B14F-4D97-AF65-F5344CB8AC3E}">
        <p14:creationId xmlns:p14="http://schemas.microsoft.com/office/powerpoint/2010/main" val="322248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C520-826C-7ACA-3461-E3E0251143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D22C17-9A5A-27E5-C88C-7BF354C58EB8}"/>
              </a:ext>
            </a:extLst>
          </p:cNvPr>
          <p:cNvSpPr>
            <a:spLocks noGrp="1"/>
          </p:cNvSpPr>
          <p:nvPr>
            <p:ph type="sldNum" sz="quarter" idx="12"/>
          </p:nvPr>
        </p:nvSpPr>
        <p:spPr/>
        <p:txBody>
          <a:bodyPr/>
          <a:lstStyle/>
          <a:p>
            <a:fld id="{38826FC0-333C-E549-9FA3-0EE43DF298A3}" type="slidenum">
              <a:rPr lang="en-US" smtClean="0"/>
              <a:pPr/>
              <a:t>39</a:t>
            </a:fld>
            <a:endParaRPr lang="en-US"/>
          </a:p>
        </p:txBody>
      </p:sp>
      <p:sp>
        <p:nvSpPr>
          <p:cNvPr id="4" name="Footer Placeholder 3">
            <a:extLst>
              <a:ext uri="{FF2B5EF4-FFF2-40B4-BE49-F238E27FC236}">
                <a16:creationId xmlns:a16="http://schemas.microsoft.com/office/drawing/2014/main" id="{68AC63AB-E01C-2236-2E13-F62AE9644B8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E5FAF66-7CCF-D4B6-020B-F20C56B8F3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Several ovals with text on them&#10;&#10;AI-generated content may be incorrect.">
            <a:extLst>
              <a:ext uri="{FF2B5EF4-FFF2-40B4-BE49-F238E27FC236}">
                <a16:creationId xmlns:a16="http://schemas.microsoft.com/office/drawing/2014/main" id="{E7D67BE9-CC24-3237-FEDA-5D181AED7580}"/>
              </a:ext>
            </a:extLst>
          </p:cNvPr>
          <p:cNvPicPr>
            <a:picLocks noChangeAspect="1"/>
          </p:cNvPicPr>
          <p:nvPr/>
        </p:nvPicPr>
        <p:blipFill>
          <a:blip r:embed="rId3"/>
          <a:stretch>
            <a:fillRect/>
          </a:stretch>
        </p:blipFill>
        <p:spPr>
          <a:xfrm>
            <a:off x="3093402" y="1496136"/>
            <a:ext cx="6467475" cy="4391025"/>
          </a:xfrm>
          <a:prstGeom prst="rect">
            <a:avLst/>
          </a:prstGeom>
        </p:spPr>
      </p:pic>
    </p:spTree>
    <p:extLst>
      <p:ext uri="{BB962C8B-B14F-4D97-AF65-F5344CB8AC3E}">
        <p14:creationId xmlns:p14="http://schemas.microsoft.com/office/powerpoint/2010/main" val="1968598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8AE3-B148-8B7C-D083-1ADD0A3AA3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5A19A4-68B5-0BF3-3CC5-E878AAC237E6}"/>
              </a:ext>
            </a:extLst>
          </p:cNvPr>
          <p:cNvSpPr>
            <a:spLocks noGrp="1"/>
          </p:cNvSpPr>
          <p:nvPr>
            <p:ph type="sldNum" sz="quarter" idx="12"/>
          </p:nvPr>
        </p:nvSpPr>
        <p:spPr/>
        <p:txBody>
          <a:bodyPr/>
          <a:lstStyle/>
          <a:p>
            <a:fld id="{38826FC0-333C-E549-9FA3-0EE43DF298A3}" type="slidenum">
              <a:rPr lang="en-US" smtClean="0"/>
              <a:pPr/>
              <a:t>40</a:t>
            </a:fld>
            <a:endParaRPr lang="en-US"/>
          </a:p>
        </p:txBody>
      </p:sp>
      <p:sp>
        <p:nvSpPr>
          <p:cNvPr id="4" name="Footer Placeholder 3">
            <a:extLst>
              <a:ext uri="{FF2B5EF4-FFF2-40B4-BE49-F238E27FC236}">
                <a16:creationId xmlns:a16="http://schemas.microsoft.com/office/drawing/2014/main" id="{018E6C41-1ED3-89A9-3F4C-C6679043AB4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15782-2DCF-BE6C-5407-52631B5913A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a diagram&#10;&#10;AI-generated content may be incorrect.">
            <a:extLst>
              <a:ext uri="{FF2B5EF4-FFF2-40B4-BE49-F238E27FC236}">
                <a16:creationId xmlns:a16="http://schemas.microsoft.com/office/drawing/2014/main" id="{FF869D4C-B98B-0B95-1788-09B23D726EB4}"/>
              </a:ext>
            </a:extLst>
          </p:cNvPr>
          <p:cNvPicPr>
            <a:picLocks noChangeAspect="1"/>
          </p:cNvPicPr>
          <p:nvPr/>
        </p:nvPicPr>
        <p:blipFill>
          <a:blip r:embed="rId3"/>
          <a:stretch>
            <a:fillRect/>
          </a:stretch>
        </p:blipFill>
        <p:spPr>
          <a:xfrm>
            <a:off x="3614624" y="1229027"/>
            <a:ext cx="5425031" cy="5400372"/>
          </a:xfrm>
          <a:prstGeom prst="rect">
            <a:avLst/>
          </a:prstGeom>
        </p:spPr>
      </p:pic>
    </p:spTree>
    <p:extLst>
      <p:ext uri="{BB962C8B-B14F-4D97-AF65-F5344CB8AC3E}">
        <p14:creationId xmlns:p14="http://schemas.microsoft.com/office/powerpoint/2010/main" val="191650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9C3B-15DF-37D7-B7BC-C39C432D80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909DFE-90D2-82F3-6247-76C44BB91A5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41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48B9C34-E216-1E42-748A-8656C68882BF}"/>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A9E9596-73CD-3ECF-1E19-C6DEFFEE676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8DDB0C18-EECD-985A-9EF2-467AA54655B4}"/>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Collecting Payment Details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for car loans are collected from banks and collection agencies and are used to create a comprehensive loan repayment detail file. This ensures all payment information is captured for further processing.</a:t>
            </a:r>
          </a:p>
        </p:txBody>
      </p:sp>
      <p:sp>
        <p:nvSpPr>
          <p:cNvPr id="9" name="Rectangle: Rounded Corners 8">
            <a:extLst>
              <a:ext uri="{FF2B5EF4-FFF2-40B4-BE49-F238E27FC236}">
                <a16:creationId xmlns:a16="http://schemas.microsoft.com/office/drawing/2014/main" id="{CF40F093-D012-3FB9-1393-F72F9B792E27}"/>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Payment Totals</a:t>
            </a: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total amounts paid via cheque and cash modes are calculated, along with the number of payments made using each mode. </a:t>
            </a:r>
          </a:p>
        </p:txBody>
      </p:sp>
      <p:sp>
        <p:nvSpPr>
          <p:cNvPr id="10" name="Rectangle: Rounded Corners 9">
            <a:extLst>
              <a:ext uri="{FF2B5EF4-FFF2-40B4-BE49-F238E27FC236}">
                <a16:creationId xmlns:a16="http://schemas.microsoft.com/office/drawing/2014/main" id="{525F4F09-C209-A0BA-F5C9-1705D840D783}"/>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Balance Amounts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applicants who made payments via cheque, the balance amounts are recalculated, and a 2% tax is applied to the amount paid. The recalculated amounts are then updated in the payment database to reflect accurate financial records.</a:t>
            </a:r>
          </a:p>
        </p:txBody>
      </p:sp>
    </p:spTree>
    <p:extLst>
      <p:ext uri="{BB962C8B-B14F-4D97-AF65-F5344CB8AC3E}">
        <p14:creationId xmlns:p14="http://schemas.microsoft.com/office/powerpoint/2010/main" val="1891328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29C5-630C-4DAB-8468-AD5555BDA4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44E0C7-D3E8-3FAE-01A8-1261F7EF6E1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42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91014CE-9B8C-D9E7-3DFE-2EE231E4268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9778C71-7701-C255-E570-56B0BA20B925}"/>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Payment and Loan Details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including the amount paid, payment date, previous and current balance amounts, payment mode, and cheque details, are loaded into the Payment Database. Similarly, loan details are updated, including the loan indicator, next repayment due date, and balance amount.</a:t>
            </a:r>
          </a:p>
        </p:txBody>
      </p:sp>
      <p:sp>
        <p:nvSpPr>
          <p:cNvPr id="9" name="Rectangle: Rounded Corners 8">
            <a:extLst>
              <a:ext uri="{FF2B5EF4-FFF2-40B4-BE49-F238E27FC236}">
                <a16:creationId xmlns:a16="http://schemas.microsoft.com/office/drawing/2014/main" id="{DDA10FBF-658F-A67E-56C9-51957B3A74C2}"/>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60708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3BCF1-3BB5-2FE7-7448-148C7A7462B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D54225-2664-C045-2616-B9E86C44570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9DB9696-7F9C-F790-FC85-A02F513CCF8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2356A29-3572-2B4D-86C4-EC8F0980446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VSAM CLUSTER</a:t>
            </a:r>
          </a:p>
        </p:txBody>
      </p:sp>
      <p:pic>
        <p:nvPicPr>
          <p:cNvPr id="3" name="Picture 2" descr="A screenshot of a computer&#10;&#10;AI-generated content may be incorrect.">
            <a:extLst>
              <a:ext uri="{FF2B5EF4-FFF2-40B4-BE49-F238E27FC236}">
                <a16:creationId xmlns:a16="http://schemas.microsoft.com/office/drawing/2014/main" id="{9AF8CD70-F9DE-65A9-DD7E-7481CEAA30B6}"/>
              </a:ext>
            </a:extLst>
          </p:cNvPr>
          <p:cNvPicPr>
            <a:picLocks noChangeAspect="1"/>
          </p:cNvPicPr>
          <p:nvPr/>
        </p:nvPicPr>
        <p:blipFill>
          <a:blip r:embed="rId3"/>
          <a:stretch>
            <a:fillRect/>
          </a:stretch>
        </p:blipFill>
        <p:spPr>
          <a:xfrm>
            <a:off x="1930400" y="1146733"/>
            <a:ext cx="8331200" cy="4686300"/>
          </a:xfrm>
          <a:prstGeom prst="rect">
            <a:avLst/>
          </a:prstGeom>
        </p:spPr>
      </p:pic>
    </p:spTree>
    <p:extLst>
      <p:ext uri="{BB962C8B-B14F-4D97-AF65-F5344CB8AC3E}">
        <p14:creationId xmlns:p14="http://schemas.microsoft.com/office/powerpoint/2010/main" val="3843657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A4BC-461E-E68F-FB99-F71050CDF86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8B8727-812B-139A-E7E3-7367F7492F4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C048BD-3821-78D9-D9F7-A0325914ACA7}"/>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269E6C14-8826-6EEF-82C1-8FB1F03E13EE}"/>
              </a:ext>
            </a:extLst>
          </p:cNvPr>
          <p:cNvPicPr>
            <a:picLocks noChangeAspect="1"/>
          </p:cNvPicPr>
          <p:nvPr/>
        </p:nvPicPr>
        <p:blipFill>
          <a:blip r:embed="rId3"/>
          <a:stretch>
            <a:fillRect/>
          </a:stretch>
        </p:blipFill>
        <p:spPr>
          <a:xfrm>
            <a:off x="1553351" y="873760"/>
            <a:ext cx="9085298" cy="5110480"/>
          </a:xfrm>
          <a:prstGeom prst="rect">
            <a:avLst/>
          </a:prstGeom>
        </p:spPr>
      </p:pic>
    </p:spTree>
    <p:extLst>
      <p:ext uri="{BB962C8B-B14F-4D97-AF65-F5344CB8AC3E}">
        <p14:creationId xmlns:p14="http://schemas.microsoft.com/office/powerpoint/2010/main" val="1873444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B123-59B8-E58D-5DA3-3FD4FB4A830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B005B8-240C-0FBC-DDD0-996658D6084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AE03C0D-8D8F-7ACA-8BBC-184BFC38C5D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75CF326-9A1C-0616-9F97-8A32B7C1010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REPORT PS FILE</a:t>
            </a:r>
          </a:p>
        </p:txBody>
      </p:sp>
      <p:pic>
        <p:nvPicPr>
          <p:cNvPr id="9" name="Picture 8" descr="A screenshot of a computer&#10;&#10;AI-generated content may be incorrect.">
            <a:extLst>
              <a:ext uri="{FF2B5EF4-FFF2-40B4-BE49-F238E27FC236}">
                <a16:creationId xmlns:a16="http://schemas.microsoft.com/office/drawing/2014/main" id="{75901AB5-37D0-B30A-4EE2-9710BDC57D63}"/>
              </a:ext>
            </a:extLst>
          </p:cNvPr>
          <p:cNvPicPr>
            <a:picLocks noChangeAspect="1"/>
          </p:cNvPicPr>
          <p:nvPr/>
        </p:nvPicPr>
        <p:blipFill>
          <a:blip r:embed="rId3"/>
          <a:stretch>
            <a:fillRect/>
          </a:stretch>
        </p:blipFill>
        <p:spPr>
          <a:xfrm>
            <a:off x="1715911" y="1026083"/>
            <a:ext cx="8760178" cy="4927600"/>
          </a:xfrm>
          <a:prstGeom prst="rect">
            <a:avLst/>
          </a:prstGeom>
        </p:spPr>
      </p:pic>
    </p:spTree>
    <p:extLst>
      <p:ext uri="{BB962C8B-B14F-4D97-AF65-F5344CB8AC3E}">
        <p14:creationId xmlns:p14="http://schemas.microsoft.com/office/powerpoint/2010/main" val="1768281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3193-CF3A-A48C-9F93-2DD5168823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C60FB6-A62A-817D-C749-0C56AC24ED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17A3D1-7E31-441F-40E1-30B16F4F5FA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04B3D103-6DD9-8650-8901-CD2CA0F3C0AE}"/>
              </a:ext>
            </a:extLst>
          </p:cNvPr>
          <p:cNvPicPr>
            <a:picLocks noChangeAspect="1"/>
          </p:cNvPicPr>
          <p:nvPr/>
        </p:nvPicPr>
        <p:blipFill>
          <a:blip r:embed="rId3"/>
          <a:stretch>
            <a:fillRect/>
          </a:stretch>
        </p:blipFill>
        <p:spPr>
          <a:xfrm>
            <a:off x="1645920" y="925830"/>
            <a:ext cx="8900160" cy="5006340"/>
          </a:xfrm>
          <a:prstGeom prst="rect">
            <a:avLst/>
          </a:prstGeom>
        </p:spPr>
      </p:pic>
    </p:spTree>
    <p:extLst>
      <p:ext uri="{BB962C8B-B14F-4D97-AF65-F5344CB8AC3E}">
        <p14:creationId xmlns:p14="http://schemas.microsoft.com/office/powerpoint/2010/main" val="3247222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40D4-277C-40EA-559C-EDB0C2721E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FC8F54-7CFF-B14C-636F-53A745E5718B}"/>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F604F3-2C49-0A9A-0851-ACDFAAB12BEA}"/>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DAECEAF4-1E28-ABD5-CCF7-53187E405215}"/>
              </a:ext>
            </a:extLst>
          </p:cNvPr>
          <p:cNvPicPr>
            <a:picLocks noChangeAspect="1"/>
          </p:cNvPicPr>
          <p:nvPr/>
        </p:nvPicPr>
        <p:blipFill>
          <a:blip r:embed="rId3"/>
          <a:stretch>
            <a:fillRect/>
          </a:stretch>
        </p:blipFill>
        <p:spPr>
          <a:xfrm>
            <a:off x="1762760" y="991552"/>
            <a:ext cx="8666480" cy="4874895"/>
          </a:xfrm>
          <a:prstGeom prst="rect">
            <a:avLst/>
          </a:prstGeom>
        </p:spPr>
      </p:pic>
    </p:spTree>
    <p:extLst>
      <p:ext uri="{BB962C8B-B14F-4D97-AF65-F5344CB8AC3E}">
        <p14:creationId xmlns:p14="http://schemas.microsoft.com/office/powerpoint/2010/main" val="3000796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9351-3396-C632-B418-BB607049275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3637C5-20FD-7455-590B-D876AC4BD8F0}"/>
              </a:ext>
            </a:extLst>
          </p:cNvPr>
          <p:cNvSpPr>
            <a:spLocks noGrp="1"/>
          </p:cNvSpPr>
          <p:nvPr>
            <p:ph type="sldNum" sz="quarter" idx="12"/>
          </p:nvPr>
        </p:nvSpPr>
        <p:spPr/>
        <p:txBody>
          <a:bodyPr/>
          <a:lstStyle/>
          <a:p>
            <a:fld id="{38826FC0-333C-E549-9FA3-0EE43DF298A3}" type="slidenum">
              <a:rPr lang="en-US" smtClean="0"/>
              <a:pPr/>
              <a:t>50</a:t>
            </a:fld>
            <a:endParaRPr lang="en-US"/>
          </a:p>
        </p:txBody>
      </p:sp>
      <p:sp>
        <p:nvSpPr>
          <p:cNvPr id="4" name="Footer Placeholder 3">
            <a:extLst>
              <a:ext uri="{FF2B5EF4-FFF2-40B4-BE49-F238E27FC236}">
                <a16:creationId xmlns:a16="http://schemas.microsoft.com/office/drawing/2014/main" id="{D6056B63-DE22-376D-4DF3-161B4AA408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524A81E7-34DC-3827-9047-555A25FF81D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latin typeface="Times New Roman" panose="02020603050405020304" pitchFamily="18" charset="0"/>
                <a:cs typeface="Times New Roman" panose="02020603050405020304" pitchFamily="18" charset="0"/>
              </a:rPr>
              <a:t>Daily Report of Missed Repayments</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467289-B851-6837-5439-49F19B6CA9F0}"/>
              </a:ext>
            </a:extLst>
          </p:cNvPr>
          <p:cNvSpPr txBox="1"/>
          <p:nvPr/>
        </p:nvSpPr>
        <p:spPr>
          <a:xfrm>
            <a:off x="1333500" y="1600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verifying if payments posted into the payment table cross the next repayment due date, calculating penalty fees for delayed payments, and generating a daily report in CSV format. It then involves sorting records by loan type, applicant ID, and loan ID, backing up the sorted report in a GDG file, and updating the Master Loan VSAM KSDS file with new payment details. Finally, it includes generating a report for applicants with monthly repayment amounts between 1000 and 2000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34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CCAA-BA15-26EF-173D-CCBD7FA134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D8D75A-EDBA-93B1-67ED-093207B32A91}"/>
              </a:ext>
            </a:extLst>
          </p:cNvPr>
          <p:cNvSpPr>
            <a:spLocks noGrp="1"/>
          </p:cNvSpPr>
          <p:nvPr>
            <p:ph type="sldNum" sz="quarter" idx="12"/>
          </p:nvPr>
        </p:nvSpPr>
        <p:spPr/>
        <p:txBody>
          <a:bodyPr/>
          <a:lstStyle/>
          <a:p>
            <a:fld id="{38826FC0-333C-E549-9FA3-0EE43DF298A3}" type="slidenum">
              <a:rPr lang="en-US" smtClean="0"/>
              <a:pPr/>
              <a:t>51</a:t>
            </a:fld>
            <a:endParaRPr lang="en-US"/>
          </a:p>
        </p:txBody>
      </p:sp>
      <p:sp>
        <p:nvSpPr>
          <p:cNvPr id="4" name="Footer Placeholder 3">
            <a:extLst>
              <a:ext uri="{FF2B5EF4-FFF2-40B4-BE49-F238E27FC236}">
                <a16:creationId xmlns:a16="http://schemas.microsoft.com/office/drawing/2014/main" id="{A5EE81C4-7403-CE56-534F-BE96526495E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300409D-F159-1153-B784-3430B0DFF38B}"/>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text&#10;&#10;AI-generated content may be incorrect.">
            <a:extLst>
              <a:ext uri="{FF2B5EF4-FFF2-40B4-BE49-F238E27FC236}">
                <a16:creationId xmlns:a16="http://schemas.microsoft.com/office/drawing/2014/main" id="{F8E96594-AB00-52AA-8E0D-D886E916AD88}"/>
              </a:ext>
            </a:extLst>
          </p:cNvPr>
          <p:cNvPicPr>
            <a:picLocks noChangeAspect="1"/>
          </p:cNvPicPr>
          <p:nvPr/>
        </p:nvPicPr>
        <p:blipFill>
          <a:blip r:embed="rId3"/>
          <a:stretch>
            <a:fillRect/>
          </a:stretch>
        </p:blipFill>
        <p:spPr>
          <a:xfrm>
            <a:off x="2967037" y="1824749"/>
            <a:ext cx="6257925" cy="3733800"/>
          </a:xfrm>
          <a:prstGeom prst="rect">
            <a:avLst/>
          </a:prstGeom>
        </p:spPr>
      </p:pic>
    </p:spTree>
    <p:extLst>
      <p:ext uri="{BB962C8B-B14F-4D97-AF65-F5344CB8AC3E}">
        <p14:creationId xmlns:p14="http://schemas.microsoft.com/office/powerpoint/2010/main" val="1247433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5B91-12D5-6C79-A01C-A3368A9CA22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F83314-AC03-A3AF-8F90-42011EE7694D}"/>
              </a:ext>
            </a:extLst>
          </p:cNvPr>
          <p:cNvSpPr>
            <a:spLocks noGrp="1"/>
          </p:cNvSpPr>
          <p:nvPr>
            <p:ph type="sldNum" sz="quarter" idx="12"/>
          </p:nvPr>
        </p:nvSpPr>
        <p:spPr/>
        <p:txBody>
          <a:bodyPr/>
          <a:lstStyle/>
          <a:p>
            <a:fld id="{38826FC0-333C-E549-9FA3-0EE43DF298A3}" type="slidenum">
              <a:rPr lang="en-US" smtClean="0"/>
              <a:pPr/>
              <a:t>52</a:t>
            </a:fld>
            <a:endParaRPr lang="en-US"/>
          </a:p>
        </p:txBody>
      </p:sp>
      <p:sp>
        <p:nvSpPr>
          <p:cNvPr id="4" name="Footer Placeholder 3">
            <a:extLst>
              <a:ext uri="{FF2B5EF4-FFF2-40B4-BE49-F238E27FC236}">
                <a16:creationId xmlns:a16="http://schemas.microsoft.com/office/drawing/2014/main" id="{F4A7F163-3245-ADBF-2BAF-47337EE0FFC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5EC5DED-7BE1-EC03-CF8E-E8546FE19ED6}"/>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different colored shapes&#10;&#10;AI-generated content may be incorrect.">
            <a:extLst>
              <a:ext uri="{FF2B5EF4-FFF2-40B4-BE49-F238E27FC236}">
                <a16:creationId xmlns:a16="http://schemas.microsoft.com/office/drawing/2014/main" id="{6F9F20F3-50E7-3279-B916-C034C8CF27ED}"/>
              </a:ext>
            </a:extLst>
          </p:cNvPr>
          <p:cNvPicPr>
            <a:picLocks noChangeAspect="1"/>
          </p:cNvPicPr>
          <p:nvPr/>
        </p:nvPicPr>
        <p:blipFill>
          <a:blip r:embed="rId3"/>
          <a:stretch>
            <a:fillRect/>
          </a:stretch>
        </p:blipFill>
        <p:spPr>
          <a:xfrm>
            <a:off x="1862137" y="1204912"/>
            <a:ext cx="8467725" cy="4448175"/>
          </a:xfrm>
          <a:prstGeom prst="rect">
            <a:avLst/>
          </a:prstGeom>
        </p:spPr>
      </p:pic>
    </p:spTree>
    <p:extLst>
      <p:ext uri="{BB962C8B-B14F-4D97-AF65-F5344CB8AC3E}">
        <p14:creationId xmlns:p14="http://schemas.microsoft.com/office/powerpoint/2010/main" val="812049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5F4A-2DAB-76DE-F718-2CDB107975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25B140-6A19-657D-BD6F-984A299907E4}"/>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53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34D8BE-2E91-6A3B-F14B-099968D115A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F36D82D-8F79-5127-C1FC-61CC8A18FDF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CC125B7B-BD3F-1DBA-9A1E-081459F0C4F7}"/>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Verifying Payment Dates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the payment date is compared to the next repayment due date. If the payment is late by less than 30 days, it is reported in a daily CSV report that includes detailed applicant and loan information.</a:t>
            </a:r>
          </a:p>
        </p:txBody>
      </p:sp>
      <p:sp>
        <p:nvSpPr>
          <p:cNvPr id="9" name="Rectangle: Rounded Corners 8">
            <a:extLst>
              <a:ext uri="{FF2B5EF4-FFF2-40B4-BE49-F238E27FC236}">
                <a16:creationId xmlns:a16="http://schemas.microsoft.com/office/drawing/2014/main" id="{C6E5F2BC-790D-16C1-EF0D-F00F8EBB8D5E}"/>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Penalty Fees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Penalty fees for delayed payments are calculated based on the number of days late and the loan tenure type. Penalties vary and are applied as a percentage of the monthly repayment amount.</a:t>
            </a:r>
          </a:p>
        </p:txBody>
      </p:sp>
      <p:sp>
        <p:nvSpPr>
          <p:cNvPr id="10" name="Rectangle: Rounded Corners 9">
            <a:extLst>
              <a:ext uri="{FF2B5EF4-FFF2-40B4-BE49-F238E27FC236}">
                <a16:creationId xmlns:a16="http://schemas.microsoft.com/office/drawing/2014/main" id="{F7693A1B-E634-54BA-F413-4E2E23770C9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b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records are sorted by loan type, applicant ID, and loan ID using the SORT utility. The sorted report is then backed up in a GDG file with a limit of 12 versions, ensuring data integrity.</a:t>
            </a:r>
          </a:p>
        </p:txBody>
      </p:sp>
    </p:spTree>
    <p:extLst>
      <p:ext uri="{BB962C8B-B14F-4D97-AF65-F5344CB8AC3E}">
        <p14:creationId xmlns:p14="http://schemas.microsoft.com/office/powerpoint/2010/main" val="304483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51C7-AAB9-14CC-2C47-BDD1EBC6682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34D304F-501A-9CE2-B592-A5FBE7E56408}"/>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54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CB2B9A-B3FA-FCCA-42E8-496E21CD98E5}"/>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66C3674-0767-018C-7909-1E7EB0700997}"/>
              </a:ext>
            </a:extLst>
          </p:cNvPr>
          <p:cNvSpPr/>
          <p:nvPr/>
        </p:nvSpPr>
        <p:spPr>
          <a:xfrm>
            <a:off x="23393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Updating Master Loan File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Newly added payment details are included in the Master Loan VSAM KSDS file. This keeps the master file updated with the latest payment information for all loans.</a:t>
            </a:r>
          </a:p>
        </p:txBody>
      </p:sp>
      <p:sp>
        <p:nvSpPr>
          <p:cNvPr id="9" name="Rectangle: Rounded Corners 8">
            <a:extLst>
              <a:ext uri="{FF2B5EF4-FFF2-40B4-BE49-F238E27FC236}">
                <a16:creationId xmlns:a16="http://schemas.microsoft.com/office/drawing/2014/main" id="{608BCE13-6CB0-9312-6762-715A98F87AAF}"/>
              </a:ext>
            </a:extLst>
          </p:cNvPr>
          <p:cNvSpPr/>
          <p:nvPr/>
        </p:nvSpPr>
        <p:spPr>
          <a:xfrm>
            <a:off x="64668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Specific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Applicants with monthly repayment amounts between 1000 and 2000 are identified, and separate report files are generated in the standard format with a maximum of 8 lines per page. This ensures comprehensive and organized reporting.</a:t>
            </a:r>
          </a:p>
        </p:txBody>
      </p:sp>
    </p:spTree>
    <p:extLst>
      <p:ext uri="{BB962C8B-B14F-4D97-AF65-F5344CB8AC3E}">
        <p14:creationId xmlns:p14="http://schemas.microsoft.com/office/powerpoint/2010/main" val="1255599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19B9-CEC4-CEDE-7ED3-16784B596D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F27E377-EE21-DA17-436E-854A5CF72B6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CC6AEF-7750-3F35-3B15-50C1E84BFDE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09C5BC6-2A5C-FEC4-8C0F-63BC997C0CA4}"/>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CSV (COMMA SEPERATED VALUES) FILE</a:t>
            </a:r>
          </a:p>
        </p:txBody>
      </p:sp>
      <p:pic>
        <p:nvPicPr>
          <p:cNvPr id="3" name="Picture 2" descr="A computer screen shot of a computer&#10;&#10;AI-generated content may be incorrect.">
            <a:extLst>
              <a:ext uri="{FF2B5EF4-FFF2-40B4-BE49-F238E27FC236}">
                <a16:creationId xmlns:a16="http://schemas.microsoft.com/office/drawing/2014/main" id="{E60E1ACE-943C-F8BD-9424-9EECA3326C45}"/>
              </a:ext>
            </a:extLst>
          </p:cNvPr>
          <p:cNvPicPr>
            <a:picLocks noChangeAspect="1"/>
          </p:cNvPicPr>
          <p:nvPr/>
        </p:nvPicPr>
        <p:blipFill>
          <a:blip r:embed="rId3"/>
          <a:stretch>
            <a:fillRect/>
          </a:stretch>
        </p:blipFill>
        <p:spPr>
          <a:xfrm>
            <a:off x="2003481" y="1126958"/>
            <a:ext cx="8185038" cy="4604084"/>
          </a:xfrm>
          <a:prstGeom prst="rect">
            <a:avLst/>
          </a:prstGeom>
        </p:spPr>
      </p:pic>
    </p:spTree>
    <p:extLst>
      <p:ext uri="{BB962C8B-B14F-4D97-AF65-F5344CB8AC3E}">
        <p14:creationId xmlns:p14="http://schemas.microsoft.com/office/powerpoint/2010/main" val="3976634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20FF-872D-EA3B-A749-71234A3F32A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90D6B8-4106-CA46-FCF5-169793714D5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B6D10A-19AE-E338-5CCB-531CF423338E}"/>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80BCF8B6-1615-022F-E1DF-520863C713B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SORT FILE</a:t>
            </a:r>
          </a:p>
        </p:txBody>
      </p:sp>
      <p:pic>
        <p:nvPicPr>
          <p:cNvPr id="5" name="Picture 4" descr="A screenshot of a computer&#10;&#10;AI-generated content may be incorrect.">
            <a:extLst>
              <a:ext uri="{FF2B5EF4-FFF2-40B4-BE49-F238E27FC236}">
                <a16:creationId xmlns:a16="http://schemas.microsoft.com/office/drawing/2014/main" id="{2C3E78C4-941E-B719-D14D-67ECA3CA84AC}"/>
              </a:ext>
            </a:extLst>
          </p:cNvPr>
          <p:cNvPicPr>
            <a:picLocks noChangeAspect="1"/>
          </p:cNvPicPr>
          <p:nvPr/>
        </p:nvPicPr>
        <p:blipFill>
          <a:blip r:embed="rId3"/>
          <a:stretch>
            <a:fillRect/>
          </a:stretch>
        </p:blipFill>
        <p:spPr>
          <a:xfrm>
            <a:off x="2131817" y="1199147"/>
            <a:ext cx="7928365" cy="4459705"/>
          </a:xfrm>
          <a:prstGeom prst="rect">
            <a:avLst/>
          </a:prstGeom>
        </p:spPr>
      </p:pic>
    </p:spTree>
    <p:extLst>
      <p:ext uri="{BB962C8B-B14F-4D97-AF65-F5344CB8AC3E}">
        <p14:creationId xmlns:p14="http://schemas.microsoft.com/office/powerpoint/2010/main" val="18003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5B940-9306-BFFF-3BFB-18C0FFED3FE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D1DF54-5F27-E84E-B457-CE13B3C9CF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39BA41-4846-4C76-E6C2-D809E751002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7CFDAB3-7C8E-D855-6952-7656693C781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PS FILE</a:t>
            </a:r>
          </a:p>
        </p:txBody>
      </p:sp>
      <p:pic>
        <p:nvPicPr>
          <p:cNvPr id="11" name="Picture 10" descr="A screenshot of a computer&#10;&#10;AI-generated content may be incorrect.">
            <a:extLst>
              <a:ext uri="{FF2B5EF4-FFF2-40B4-BE49-F238E27FC236}">
                <a16:creationId xmlns:a16="http://schemas.microsoft.com/office/drawing/2014/main" id="{36760366-1207-C972-4A84-77EC9F4FB677}"/>
              </a:ext>
            </a:extLst>
          </p:cNvPr>
          <p:cNvPicPr>
            <a:picLocks noChangeAspect="1"/>
          </p:cNvPicPr>
          <p:nvPr/>
        </p:nvPicPr>
        <p:blipFill>
          <a:blip r:embed="rId3"/>
          <a:stretch>
            <a:fillRect/>
          </a:stretch>
        </p:blipFill>
        <p:spPr>
          <a:xfrm>
            <a:off x="1743004" y="1107440"/>
            <a:ext cx="8705991" cy="4897120"/>
          </a:xfrm>
          <a:prstGeom prst="rect">
            <a:avLst/>
          </a:prstGeom>
        </p:spPr>
      </p:pic>
    </p:spTree>
    <p:extLst>
      <p:ext uri="{BB962C8B-B14F-4D97-AF65-F5344CB8AC3E}">
        <p14:creationId xmlns:p14="http://schemas.microsoft.com/office/powerpoint/2010/main" val="18537818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87FBE-F5F6-E776-ACCA-F54D16E845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637DC-03A0-F90D-25D6-9B8ACA994C4F}"/>
              </a:ext>
            </a:extLst>
          </p:cNvPr>
          <p:cNvSpPr>
            <a:spLocks noGrp="1"/>
          </p:cNvSpPr>
          <p:nvPr>
            <p:ph type="sldNum" sz="quarter" idx="12"/>
          </p:nvPr>
        </p:nvSpPr>
        <p:spPr/>
        <p:txBody>
          <a:bodyPr/>
          <a:lstStyle/>
          <a:p>
            <a:fld id="{38826FC0-333C-E549-9FA3-0EE43DF298A3}" type="slidenum">
              <a:rPr lang="en-US" smtClean="0"/>
              <a:pPr/>
              <a:t>58</a:t>
            </a:fld>
            <a:endParaRPr lang="en-US"/>
          </a:p>
        </p:txBody>
      </p:sp>
      <p:sp>
        <p:nvSpPr>
          <p:cNvPr id="4" name="Footer Placeholder 3">
            <a:extLst>
              <a:ext uri="{FF2B5EF4-FFF2-40B4-BE49-F238E27FC236}">
                <a16:creationId xmlns:a16="http://schemas.microsoft.com/office/drawing/2014/main" id="{608E8751-4DDB-73C2-9695-6880C770E65F}"/>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03493A5-57FD-05F7-32C8-3F05652D2A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a:t>
            </a:r>
            <a:r>
              <a:rPr lang="en-US" sz="2800" b="1" dirty="0"/>
              <a:t> </a:t>
            </a:r>
            <a:r>
              <a:rPr lang="en-US" sz="2800" b="0" dirty="0">
                <a:latin typeface="Times New Roman" panose="02020603050405020304" pitchFamily="18" charset="0"/>
                <a:cs typeface="Times New Roman" panose="02020603050405020304" pitchFamily="18" charset="0"/>
              </a:rPr>
              <a:t>Weekly Report of Received Repayments</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F185F1-1C8C-2B56-41C8-183842A718FF}"/>
              </a:ext>
            </a:extLst>
          </p:cNvPr>
          <p:cNvSpPr txBox="1"/>
          <p:nvPr/>
        </p:nvSpPr>
        <p:spPr>
          <a:xfrm>
            <a:off x="1333500" y="1473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verifying if customer payments are made at least a week early compared to the next repayment due date and generating a weekly report in CSV format. It includes calculating discounts based on how early payments are made and updating the current balance amount accordingly. Records are sorted by loan type, applicant ID, loan ID, and due date, with a backup taken in a GDG file. Finally, details of applicants with current balances less than 30,000 are extracted and reported in the standard format with page breaks.</a:t>
            </a:r>
          </a:p>
        </p:txBody>
      </p:sp>
    </p:spTree>
    <p:extLst>
      <p:ext uri="{BB962C8B-B14F-4D97-AF65-F5344CB8AC3E}">
        <p14:creationId xmlns:p14="http://schemas.microsoft.com/office/powerpoint/2010/main" val="1095923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EBA5-4305-F331-B93C-663A3A45BA6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037C71-8B9B-DF71-5BD0-1E7012DCC3CC}"/>
              </a:ext>
            </a:extLst>
          </p:cNvPr>
          <p:cNvSpPr>
            <a:spLocks noGrp="1"/>
          </p:cNvSpPr>
          <p:nvPr>
            <p:ph type="sldNum" sz="quarter" idx="12"/>
          </p:nvPr>
        </p:nvSpPr>
        <p:spPr/>
        <p:txBody>
          <a:bodyPr/>
          <a:lstStyle/>
          <a:p>
            <a:fld id="{38826FC0-333C-E549-9FA3-0EE43DF298A3}" type="slidenum">
              <a:rPr lang="en-US" smtClean="0"/>
              <a:pPr/>
              <a:t>59</a:t>
            </a:fld>
            <a:endParaRPr lang="en-US"/>
          </a:p>
        </p:txBody>
      </p:sp>
      <p:sp>
        <p:nvSpPr>
          <p:cNvPr id="4" name="Footer Placeholder 3">
            <a:extLst>
              <a:ext uri="{FF2B5EF4-FFF2-40B4-BE49-F238E27FC236}">
                <a16:creationId xmlns:a16="http://schemas.microsoft.com/office/drawing/2014/main" id="{06521CB4-043B-7214-4223-54D77953DA8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A41C608A-9A39-032B-AFE7-62CD00413090}"/>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A black background with white ovals&#10;&#10;AI-generated content may be incorrect.">
            <a:extLst>
              <a:ext uri="{FF2B5EF4-FFF2-40B4-BE49-F238E27FC236}">
                <a16:creationId xmlns:a16="http://schemas.microsoft.com/office/drawing/2014/main" id="{8B5A18F9-65B5-6366-CC97-049C1DB556A9}"/>
              </a:ext>
            </a:extLst>
          </p:cNvPr>
          <p:cNvPicPr>
            <a:picLocks noChangeAspect="1"/>
          </p:cNvPicPr>
          <p:nvPr/>
        </p:nvPicPr>
        <p:blipFill>
          <a:blip r:embed="rId3"/>
          <a:stretch>
            <a:fillRect/>
          </a:stretch>
        </p:blipFill>
        <p:spPr>
          <a:xfrm>
            <a:off x="2967037" y="1829511"/>
            <a:ext cx="6257925" cy="3724275"/>
          </a:xfrm>
          <a:prstGeom prst="rect">
            <a:avLst/>
          </a:prstGeom>
        </p:spPr>
      </p:pic>
    </p:spTree>
    <p:extLst>
      <p:ext uri="{BB962C8B-B14F-4D97-AF65-F5344CB8AC3E}">
        <p14:creationId xmlns:p14="http://schemas.microsoft.com/office/powerpoint/2010/main" val="2773480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BE84-D29B-1F61-F75A-97715C3A4C2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BA6794-D862-42FA-B1EA-A6CD142E1F6E}"/>
              </a:ext>
            </a:extLst>
          </p:cNvPr>
          <p:cNvSpPr>
            <a:spLocks noGrp="1"/>
          </p:cNvSpPr>
          <p:nvPr>
            <p:ph type="sldNum" sz="quarter" idx="12"/>
          </p:nvPr>
        </p:nvSpPr>
        <p:spPr/>
        <p:txBody>
          <a:bodyPr/>
          <a:lstStyle/>
          <a:p>
            <a:fld id="{38826FC0-333C-E549-9FA3-0EE43DF298A3}" type="slidenum">
              <a:rPr lang="en-US" smtClean="0"/>
              <a:pPr/>
              <a:t>60</a:t>
            </a:fld>
            <a:endParaRPr lang="en-US"/>
          </a:p>
        </p:txBody>
      </p:sp>
      <p:sp>
        <p:nvSpPr>
          <p:cNvPr id="4" name="Footer Placeholder 3">
            <a:extLst>
              <a:ext uri="{FF2B5EF4-FFF2-40B4-BE49-F238E27FC236}">
                <a16:creationId xmlns:a16="http://schemas.microsoft.com/office/drawing/2014/main" id="{8CD999F7-42B8-4C56-28BB-256F768F65C4}"/>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840EECA-CDCD-02D5-CCD9-0EBB56D1E59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5" name="Picture 4" descr="A screenshot of a computer&#10;&#10;AI-generated content may be incorrect.">
            <a:extLst>
              <a:ext uri="{FF2B5EF4-FFF2-40B4-BE49-F238E27FC236}">
                <a16:creationId xmlns:a16="http://schemas.microsoft.com/office/drawing/2014/main" id="{F1EA9D2D-F708-6975-49E4-48B4233E992D}"/>
              </a:ext>
            </a:extLst>
          </p:cNvPr>
          <p:cNvPicPr>
            <a:picLocks noChangeAspect="1"/>
          </p:cNvPicPr>
          <p:nvPr/>
        </p:nvPicPr>
        <p:blipFill>
          <a:blip r:embed="rId3"/>
          <a:stretch>
            <a:fillRect/>
          </a:stretch>
        </p:blipFill>
        <p:spPr>
          <a:xfrm>
            <a:off x="2290762" y="1696161"/>
            <a:ext cx="7610475" cy="3990975"/>
          </a:xfrm>
          <a:prstGeom prst="rect">
            <a:avLst/>
          </a:prstGeom>
        </p:spPr>
      </p:pic>
    </p:spTree>
    <p:extLst>
      <p:ext uri="{BB962C8B-B14F-4D97-AF65-F5344CB8AC3E}">
        <p14:creationId xmlns:p14="http://schemas.microsoft.com/office/powerpoint/2010/main" val="1523361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3AF-B7FC-F6D4-61D7-1DF3C3AD827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ECAD709-66C3-0218-1FF2-039AFE26819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01C602F-A662-E172-376D-2923A712248D}"/>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310E03B-5AB5-05A9-CFC2-7128CEFCAD2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D3ED7AD1-3D17-F53E-38CF-9A8CD4A8DD11}"/>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Checking Early Payments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verify if it was done a week earlier than the next repayment due date, and report these details in a weekly CSV file to track early payments efficiently.</a:t>
            </a:r>
          </a:p>
        </p:txBody>
      </p:sp>
      <p:sp>
        <p:nvSpPr>
          <p:cNvPr id="9" name="Rectangle: Rounded Corners 8">
            <a:extLst>
              <a:ext uri="{FF2B5EF4-FFF2-40B4-BE49-F238E27FC236}">
                <a16:creationId xmlns:a16="http://schemas.microsoft.com/office/drawing/2014/main" id="{DDFE1060-2D1F-7C5A-61CE-E138822F48BA}"/>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Discounts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Using subroutines, calculate the period between the current date and the repayment day for early payments, and apply discounts based on the number of days early. Update the payment database with the recalculated current balance amount.</a:t>
            </a:r>
          </a:p>
        </p:txBody>
      </p:sp>
      <p:sp>
        <p:nvSpPr>
          <p:cNvPr id="10" name="Rectangle: Rounded Corners 9">
            <a:extLst>
              <a:ext uri="{FF2B5EF4-FFF2-40B4-BE49-F238E27FC236}">
                <a16:creationId xmlns:a16="http://schemas.microsoft.com/office/drawing/2014/main" id="{D301B974-84A1-FAF1-D2C1-478E59A99ED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Sort the payment records by loan type, applicant ID, loan ID, and due date using the SORT utility, ensuring header and trailer records remain unchanged. Backup the sorted report in a GDG file with a limit of 10 versions for data security.</a:t>
            </a:r>
          </a:p>
        </p:txBody>
      </p:sp>
    </p:spTree>
    <p:extLst>
      <p:ext uri="{BB962C8B-B14F-4D97-AF65-F5344CB8AC3E}">
        <p14:creationId xmlns:p14="http://schemas.microsoft.com/office/powerpoint/2010/main" val="4115279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33F8A-BE40-9BCF-D46E-513A34CE4F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C1F00F-F02A-CF9F-D97F-4B2A8EA025F2}"/>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BEECBA0-FAB9-AF34-3385-A614E57DFA49}"/>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31E01C4-B7BC-EC56-BAC7-44D95E4EFE0E}"/>
              </a:ext>
            </a:extLst>
          </p:cNvPr>
          <p:cNvSpPr/>
          <p:nvPr/>
        </p:nvSpPr>
        <p:spPr>
          <a:xfrm>
            <a:off x="651510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5</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Extract details of applicants with a current balance amount less than 30,000, and generate separate report files in the standard format with a maximum of 8 lines per page, ensuring clear and organized reporting.</a:t>
            </a:r>
          </a:p>
        </p:txBody>
      </p:sp>
      <p:sp>
        <p:nvSpPr>
          <p:cNvPr id="9" name="Rectangle: Rounded Corners 8">
            <a:extLst>
              <a:ext uri="{FF2B5EF4-FFF2-40B4-BE49-F238E27FC236}">
                <a16:creationId xmlns:a16="http://schemas.microsoft.com/office/drawing/2014/main" id="{FA57879D-5A4D-F5C8-BAFF-BA706F58DC41}"/>
              </a:ext>
            </a:extLst>
          </p:cNvPr>
          <p:cNvSpPr/>
          <p:nvPr/>
        </p:nvSpPr>
        <p:spPr>
          <a:xfrm>
            <a:off x="1890994"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4</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Performing Operations on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Perform operations on applicant records to calculate periods and apply discounts, recalculate current balances, and update the payment detail file and database. This ensures accurate financial records and rewards early payments.</a:t>
            </a:r>
          </a:p>
        </p:txBody>
      </p:sp>
    </p:spTree>
    <p:extLst>
      <p:ext uri="{BB962C8B-B14F-4D97-AF65-F5344CB8AC3E}">
        <p14:creationId xmlns:p14="http://schemas.microsoft.com/office/powerpoint/2010/main" val="2061357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584D5-239C-0B0F-A0AD-FA15609ECB4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63B5E0-C4D4-C736-C3EA-DFA438EF5E7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BE31B45-D302-A86A-E3DF-B3F6552823A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DF3ECF-2857-6D99-67CD-71EDCC1BCE1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04 CSV (COMMA SEPERATED VALUES) FILE</a:t>
            </a:r>
          </a:p>
        </p:txBody>
      </p:sp>
      <p:pic>
        <p:nvPicPr>
          <p:cNvPr id="5" name="Picture 4" descr="A computer screen shot of a computer&#10;&#10;AI-generated content may be incorrect.">
            <a:extLst>
              <a:ext uri="{FF2B5EF4-FFF2-40B4-BE49-F238E27FC236}">
                <a16:creationId xmlns:a16="http://schemas.microsoft.com/office/drawing/2014/main" id="{CD1B389F-7B72-DE8D-3CFC-14DE5976C40A}"/>
              </a:ext>
            </a:extLst>
          </p:cNvPr>
          <p:cNvPicPr>
            <a:picLocks noChangeAspect="1"/>
          </p:cNvPicPr>
          <p:nvPr/>
        </p:nvPicPr>
        <p:blipFill>
          <a:blip r:embed="rId3"/>
          <a:stretch>
            <a:fillRect/>
          </a:stretch>
        </p:blipFill>
        <p:spPr>
          <a:xfrm>
            <a:off x="1718288" y="1027420"/>
            <a:ext cx="8755424" cy="4924926"/>
          </a:xfrm>
          <a:prstGeom prst="rect">
            <a:avLst/>
          </a:prstGeom>
        </p:spPr>
      </p:pic>
    </p:spTree>
    <p:extLst>
      <p:ext uri="{BB962C8B-B14F-4D97-AF65-F5344CB8AC3E}">
        <p14:creationId xmlns:p14="http://schemas.microsoft.com/office/powerpoint/2010/main" val="3961083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B6A6-6FB4-103C-657B-E72CDC38B0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81A9FD-AD1D-0047-5A44-1CFAFA7E770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6F22C03-44FE-8458-DC36-9BB04AF036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5730C60-E3EF-0450-CA66-999997A385E1}"/>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04 REPORT PS FILE</a:t>
            </a:r>
          </a:p>
        </p:txBody>
      </p:sp>
      <p:pic>
        <p:nvPicPr>
          <p:cNvPr id="3" name="Picture 2" descr="A screenshot of a computer&#10;&#10;AI-generated content may be incorrect.">
            <a:extLst>
              <a:ext uri="{FF2B5EF4-FFF2-40B4-BE49-F238E27FC236}">
                <a16:creationId xmlns:a16="http://schemas.microsoft.com/office/drawing/2014/main" id="{2CF1D619-242F-ABE5-71C1-A5EA5CE22B2D}"/>
              </a:ext>
            </a:extLst>
          </p:cNvPr>
          <p:cNvPicPr>
            <a:picLocks noChangeAspect="1"/>
          </p:cNvPicPr>
          <p:nvPr/>
        </p:nvPicPr>
        <p:blipFill>
          <a:blip r:embed="rId3"/>
          <a:stretch>
            <a:fillRect/>
          </a:stretch>
        </p:blipFill>
        <p:spPr>
          <a:xfrm>
            <a:off x="1846625" y="1099609"/>
            <a:ext cx="8498750" cy="4780547"/>
          </a:xfrm>
          <a:prstGeom prst="rect">
            <a:avLst/>
          </a:prstGeom>
        </p:spPr>
      </p:pic>
    </p:spTree>
    <p:extLst>
      <p:ext uri="{BB962C8B-B14F-4D97-AF65-F5344CB8AC3E}">
        <p14:creationId xmlns:p14="http://schemas.microsoft.com/office/powerpoint/2010/main" val="1605801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44C8E-9F88-F6D4-0B5B-5E645228208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82A5AA-C6A6-965B-2CC4-FFCBA9567A99}"/>
              </a:ext>
            </a:extLst>
          </p:cNvPr>
          <p:cNvSpPr>
            <a:spLocks noGrp="1"/>
          </p:cNvSpPr>
          <p:nvPr>
            <p:ph type="sldNum" sz="quarter" idx="12"/>
          </p:nvPr>
        </p:nvSpPr>
        <p:spPr/>
        <p:txBody>
          <a:bodyPr/>
          <a:lstStyle/>
          <a:p>
            <a:fld id="{38826FC0-333C-E549-9FA3-0EE43DF298A3}" type="slidenum">
              <a:rPr lang="en-US" smtClean="0"/>
              <a:pPr/>
              <a:t>65</a:t>
            </a:fld>
            <a:endParaRPr lang="en-US"/>
          </a:p>
        </p:txBody>
      </p:sp>
      <p:sp>
        <p:nvSpPr>
          <p:cNvPr id="4" name="Footer Placeholder 3">
            <a:extLst>
              <a:ext uri="{FF2B5EF4-FFF2-40B4-BE49-F238E27FC236}">
                <a16:creationId xmlns:a16="http://schemas.microsoft.com/office/drawing/2014/main" id="{DC8DC00F-93B9-D882-56C8-F88A387D61D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E455C-6818-3B82-D082-3C03B3E4D8E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latin typeface="Times New Roman" panose="02020603050405020304" pitchFamily="18" charset="0"/>
                <a:cs typeface="Times New Roman" panose="02020603050405020304" pitchFamily="18" charset="0"/>
              </a:rPr>
              <a:t>Data Cleanup and History Database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2BB75C-5F88-A7A6-4723-969B3B35CDE8}"/>
              </a:ext>
            </a:extLst>
          </p:cNvPr>
          <p:cNvSpPr txBox="1"/>
          <p:nvPr/>
        </p:nvSpPr>
        <p:spPr>
          <a:xfrm>
            <a:off x="1333500" y="1735849"/>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taking a backup of the Master Loan VSAM file, identifying and moving closed car loans to the history database, and deleting obsolete loan records from various databases. It includes sorting payment records, consolidating duplicate entries, and updating the loan closure dates for short-term car loans. Finally, it involves extracting details of applicants with specific loan tenure and closure dates, and generating reports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38960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06A3-DFAD-65F5-F6E2-DD84E16E24C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DD1F7-5365-D843-3C9A-93A6CE8D8769}"/>
              </a:ext>
            </a:extLst>
          </p:cNvPr>
          <p:cNvSpPr>
            <a:spLocks noGrp="1"/>
          </p:cNvSpPr>
          <p:nvPr>
            <p:ph type="sldNum" sz="quarter" idx="12"/>
          </p:nvPr>
        </p:nvSpPr>
        <p:spPr/>
        <p:txBody>
          <a:bodyPr/>
          <a:lstStyle/>
          <a:p>
            <a:fld id="{38826FC0-333C-E549-9FA3-0EE43DF298A3}" type="slidenum">
              <a:rPr lang="en-US" smtClean="0"/>
              <a:pPr/>
              <a:t>66</a:t>
            </a:fld>
            <a:endParaRPr lang="en-US"/>
          </a:p>
        </p:txBody>
      </p:sp>
      <p:sp>
        <p:nvSpPr>
          <p:cNvPr id="4" name="Footer Placeholder 3">
            <a:extLst>
              <a:ext uri="{FF2B5EF4-FFF2-40B4-BE49-F238E27FC236}">
                <a16:creationId xmlns:a16="http://schemas.microsoft.com/office/drawing/2014/main" id="{5D9BAA32-E779-C08E-C306-7E3AE9CF864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DB6E87A3-79C6-8B12-B062-BD5FC2766685}"/>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black text&#10;&#10;AI-generated content may be incorrect.">
            <a:extLst>
              <a:ext uri="{FF2B5EF4-FFF2-40B4-BE49-F238E27FC236}">
                <a16:creationId xmlns:a16="http://schemas.microsoft.com/office/drawing/2014/main" id="{B3EF9A43-1EE8-B295-1F2A-9DE6A7953471}"/>
              </a:ext>
            </a:extLst>
          </p:cNvPr>
          <p:cNvPicPr>
            <a:picLocks noChangeAspect="1"/>
          </p:cNvPicPr>
          <p:nvPr/>
        </p:nvPicPr>
        <p:blipFill>
          <a:blip r:embed="rId3"/>
          <a:stretch>
            <a:fillRect/>
          </a:stretch>
        </p:blipFill>
        <p:spPr>
          <a:xfrm>
            <a:off x="2776537" y="1877136"/>
            <a:ext cx="6638925" cy="3629025"/>
          </a:xfrm>
          <a:prstGeom prst="rect">
            <a:avLst/>
          </a:prstGeom>
        </p:spPr>
      </p:pic>
    </p:spTree>
    <p:extLst>
      <p:ext uri="{BB962C8B-B14F-4D97-AF65-F5344CB8AC3E}">
        <p14:creationId xmlns:p14="http://schemas.microsoft.com/office/powerpoint/2010/main" val="1799361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8702F-645B-B0D5-32C7-E0563AED96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75E4D92-F832-2851-781B-08BAECE21EA7}"/>
              </a:ext>
            </a:extLst>
          </p:cNvPr>
          <p:cNvSpPr>
            <a:spLocks noGrp="1"/>
          </p:cNvSpPr>
          <p:nvPr>
            <p:ph type="sldNum" sz="quarter" idx="12"/>
          </p:nvPr>
        </p:nvSpPr>
        <p:spPr/>
        <p:txBody>
          <a:bodyPr/>
          <a:lstStyle/>
          <a:p>
            <a:fld id="{38826FC0-333C-E549-9FA3-0EE43DF298A3}" type="slidenum">
              <a:rPr lang="en-US" smtClean="0"/>
              <a:pPr/>
              <a:t>67</a:t>
            </a:fld>
            <a:endParaRPr lang="en-US"/>
          </a:p>
        </p:txBody>
      </p:sp>
      <p:sp>
        <p:nvSpPr>
          <p:cNvPr id="4" name="Footer Placeholder 3">
            <a:extLst>
              <a:ext uri="{FF2B5EF4-FFF2-40B4-BE49-F238E27FC236}">
                <a16:creationId xmlns:a16="http://schemas.microsoft.com/office/drawing/2014/main" id="{488ACD89-9EA1-4418-AD66-C573889A016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76DCDB5D-6A21-E7B4-19B2-BBBF9565CB83}"/>
              </a:ext>
            </a:extLst>
          </p:cNvPr>
          <p:cNvSpPr txBox="1">
            <a:spLocks/>
          </p:cNvSpPr>
          <p:nvPr/>
        </p:nvSpPr>
        <p:spPr>
          <a:xfrm>
            <a:off x="640080" y="3429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9" name="Picture 8" descr="A screenshot of a computer screen&#10;&#10;AI-generated content may be incorrect.">
            <a:extLst>
              <a:ext uri="{FF2B5EF4-FFF2-40B4-BE49-F238E27FC236}">
                <a16:creationId xmlns:a16="http://schemas.microsoft.com/office/drawing/2014/main" id="{937426CE-B1B8-5F2C-CD03-01BC7EC222BE}"/>
              </a:ext>
            </a:extLst>
          </p:cNvPr>
          <p:cNvPicPr>
            <a:picLocks noChangeAspect="1"/>
          </p:cNvPicPr>
          <p:nvPr/>
        </p:nvPicPr>
        <p:blipFill>
          <a:blip r:embed="rId3"/>
          <a:stretch>
            <a:fillRect/>
          </a:stretch>
        </p:blipFill>
        <p:spPr>
          <a:xfrm>
            <a:off x="3537410" y="1251114"/>
            <a:ext cx="5117180" cy="5263985"/>
          </a:xfrm>
          <a:prstGeom prst="rect">
            <a:avLst/>
          </a:prstGeom>
        </p:spPr>
      </p:pic>
    </p:spTree>
    <p:extLst>
      <p:ext uri="{BB962C8B-B14F-4D97-AF65-F5344CB8AC3E}">
        <p14:creationId xmlns:p14="http://schemas.microsoft.com/office/powerpoint/2010/main" val="2216960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15823-44C7-327F-83A3-AC382A770DE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6125A9-23A9-E2B7-885C-35C5AEA01340}"/>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D7A63A5-999E-6759-3B49-252AA9ABDBD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C26F1902-CCB3-988D-AE1B-F18153FF425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FE608D20-1E8E-DE54-D989-7923272BCF9D}"/>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taking a backup of the Master Loan VSAM file in a Generation Data Group (GDG) file, ensuring data security and recoverability with a limit of 10 versions.</a:t>
            </a:r>
          </a:p>
        </p:txBody>
      </p:sp>
      <p:sp>
        <p:nvSpPr>
          <p:cNvPr id="9" name="Rectangle: Rounded Corners 8">
            <a:extLst>
              <a:ext uri="{FF2B5EF4-FFF2-40B4-BE49-F238E27FC236}">
                <a16:creationId xmlns:a16="http://schemas.microsoft.com/office/drawing/2014/main" id="{47A68959-A948-4C84-E875-6D277E510B7D}"/>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Identifying and Moving Closed Loans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loan database is swept to identify closed car loans, which are then moved to the history database. Corresponding entries in the applicant, loan, and payment databases, as well as the Master Loan VSAM file, are deleted.</a:t>
            </a:r>
          </a:p>
        </p:txBody>
      </p:sp>
      <p:sp>
        <p:nvSpPr>
          <p:cNvPr id="10" name="Rectangle: Rounded Corners 9">
            <a:extLst>
              <a:ext uri="{FF2B5EF4-FFF2-40B4-BE49-F238E27FC236}">
                <a16:creationId xmlns:a16="http://schemas.microsoft.com/office/drawing/2014/main" id="{CE6EFFB6-EE37-0114-B49A-9C2DFF009F89}"/>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History Database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closed loans, if all car loans of an applicant are obsolete, their details along with loan and payment records are deleted and moved to the history database. If only some loans are obsolete, only those specific records are moved.</a:t>
            </a:r>
          </a:p>
        </p:txBody>
      </p:sp>
    </p:spTree>
    <p:extLst>
      <p:ext uri="{BB962C8B-B14F-4D97-AF65-F5344CB8AC3E}">
        <p14:creationId xmlns:p14="http://schemas.microsoft.com/office/powerpoint/2010/main" val="1136667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0EC1-55A9-FB09-440E-650ACFED4A1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239F25-F0AB-D5C0-C4AB-90C2A688F5A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6F3304-A1FB-CDF8-C468-68EE3B04AF7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7F73A45-E82A-205A-BDEA-9AD9B6CD2EA9}"/>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Sorting Payment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After deletion, the payment file records are sorted in descending order based on Applicant ID. Duplicate records are consolidated by summing the amount paid, ensuring accurate and streamlined data.</a:t>
            </a:r>
          </a:p>
        </p:txBody>
      </p:sp>
      <p:sp>
        <p:nvSpPr>
          <p:cNvPr id="9" name="Rectangle: Rounded Corners 8">
            <a:extLst>
              <a:ext uri="{FF2B5EF4-FFF2-40B4-BE49-F238E27FC236}">
                <a16:creationId xmlns:a16="http://schemas.microsoft.com/office/drawing/2014/main" id="{20342595-5998-613D-1978-03DDF542ED8A}"/>
              </a:ext>
            </a:extLst>
          </p:cNvPr>
          <p:cNvSpPr/>
          <p:nvPr/>
        </p:nvSpPr>
        <p:spPr>
          <a:xfrm>
            <a:off x="6466839"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short-term loan tenure and closure dates greater than Dec 1, 2016, are extracted. Reports are generated in the standard format with a maximum of 8 lines per page, ensuring organized and clear presentation of data.</a:t>
            </a:r>
          </a:p>
        </p:txBody>
      </p:sp>
    </p:spTree>
    <p:extLst>
      <p:ext uri="{BB962C8B-B14F-4D97-AF65-F5344CB8AC3E}">
        <p14:creationId xmlns:p14="http://schemas.microsoft.com/office/powerpoint/2010/main" val="3547864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16A56-57E3-D08E-C764-99B35D312B5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CBE1266-000F-F50A-B893-4215409A1A1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B6CB342-BA44-47E8-B47B-8DD62BC7659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5604225A-572D-23F0-5FBF-8594E6B1264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VSAM CLUSTER</a:t>
            </a:r>
          </a:p>
        </p:txBody>
      </p:sp>
      <p:pic>
        <p:nvPicPr>
          <p:cNvPr id="11" name="Picture 10" descr="A screenshot of a computer&#10;&#10;AI-generated content may be incorrect.">
            <a:extLst>
              <a:ext uri="{FF2B5EF4-FFF2-40B4-BE49-F238E27FC236}">
                <a16:creationId xmlns:a16="http://schemas.microsoft.com/office/drawing/2014/main" id="{2668D206-CC2D-0D75-9BCC-9C6CC9E3D1EF}"/>
              </a:ext>
            </a:extLst>
          </p:cNvPr>
          <p:cNvPicPr>
            <a:picLocks noChangeAspect="1"/>
          </p:cNvPicPr>
          <p:nvPr/>
        </p:nvPicPr>
        <p:blipFill>
          <a:blip r:embed="rId3"/>
          <a:stretch>
            <a:fillRect/>
          </a:stretch>
        </p:blipFill>
        <p:spPr>
          <a:xfrm>
            <a:off x="1758215" y="1145406"/>
            <a:ext cx="8675570" cy="4880008"/>
          </a:xfrm>
          <a:prstGeom prst="rect">
            <a:avLst/>
          </a:prstGeom>
        </p:spPr>
      </p:pic>
    </p:spTree>
    <p:extLst>
      <p:ext uri="{BB962C8B-B14F-4D97-AF65-F5344CB8AC3E}">
        <p14:creationId xmlns:p14="http://schemas.microsoft.com/office/powerpoint/2010/main" val="1902977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556F-9592-6BCF-766E-30AE3D0F299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B2D658-A400-B6C7-056C-1165F918F29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65D54A2-6084-93B5-4A33-C3D1083FEC9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F676228-A77C-ED57-4821-E54135DCE12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REPORT PS FILE</a:t>
            </a:r>
          </a:p>
        </p:txBody>
      </p:sp>
      <p:pic>
        <p:nvPicPr>
          <p:cNvPr id="5" name="Picture 4" descr="A screenshot of a computer&#10;&#10;AI-generated content may be incorrect.">
            <a:extLst>
              <a:ext uri="{FF2B5EF4-FFF2-40B4-BE49-F238E27FC236}">
                <a16:creationId xmlns:a16="http://schemas.microsoft.com/office/drawing/2014/main" id="{6B1FC74F-62E2-4931-4958-0A1859B3B323}"/>
              </a:ext>
            </a:extLst>
          </p:cNvPr>
          <p:cNvPicPr>
            <a:picLocks noChangeAspect="1"/>
          </p:cNvPicPr>
          <p:nvPr/>
        </p:nvPicPr>
        <p:blipFill>
          <a:blip r:embed="rId3"/>
          <a:stretch>
            <a:fillRect/>
          </a:stretch>
        </p:blipFill>
        <p:spPr>
          <a:xfrm>
            <a:off x="1804737" y="1015165"/>
            <a:ext cx="8582525" cy="4827670"/>
          </a:xfrm>
          <a:prstGeom prst="rect">
            <a:avLst/>
          </a:prstGeom>
        </p:spPr>
      </p:pic>
    </p:spTree>
    <p:extLst>
      <p:ext uri="{BB962C8B-B14F-4D97-AF65-F5344CB8AC3E}">
        <p14:creationId xmlns:p14="http://schemas.microsoft.com/office/powerpoint/2010/main" val="2131851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74</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mc:Choice xmlns:p14="http://schemas.microsoft.com/office/powerpoint/2010/main" Requires="p14">
      <p:transition spd="med" p14:dur="700">
        <p:fade/>
        <p:sndAc>
          <p:stSnd>
            <p:snd r:embed="rId3" name="applause.wav"/>
          </p:stSnd>
        </p:sndAc>
      </p:transition>
    </mc:Choice>
    <mc:Fallback>
      <p:transition spd="med">
        <p:fade/>
        <p:sndAc>
          <p:stSnd>
            <p:snd r:embed="rId3" name="applaus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9</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B404F-09F1-40CA-84E2-FD9F4E5EB219}">
  <ds:schemaRefs>
    <ds:schemaRef ds:uri="http://purl.org/dc/elements/1.1/"/>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597343f6-9be5-41cf-972d-f9c9da88c5a3"/>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8FB0B10-50F1-415B-81A9-EF44FD07B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B7C277-7563-48D9-B200-95B00BA20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1585</TotalTime>
  <Words>3150</Words>
  <Application>Microsoft Office PowerPoint</Application>
  <PresentationFormat>Widescreen</PresentationFormat>
  <Paragraphs>547</Paragraphs>
  <Slides>74</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BUSINESS REQUIREMENT OVERIEW</vt:lpstr>
      <vt:lpstr>PowerPoint Presentation</vt:lpstr>
      <vt:lpstr>PowerPoint Presentation</vt:lpstr>
      <vt:lpstr>PowerPoint Presentation</vt:lpstr>
      <vt:lpstr>DATA FLOW DIAGRAM </vt:lpstr>
      <vt:lpstr>PowerPoint Presentation</vt:lpstr>
      <vt:lpstr>BRD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67</cp:revision>
  <dcterms:created xsi:type="dcterms:W3CDTF">2025-02-26T04:21:22Z</dcterms:created>
  <dcterms:modified xsi:type="dcterms:W3CDTF">2025-02-27T09:29:35Z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